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02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F6F2-AE7C-4441-846E-D373E34A717A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978B-BE7C-4831-A8B9-732C56802D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63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0672-4A03-4AA7-970E-45593FE2411F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43CA-F1FD-4391-977E-FCE5B9020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67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E86D-85DF-4652-B00C-67F1BB68FBB0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FFCA-4770-4BE5-917F-24AA47EF6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7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CFFA-A4DA-44E1-9D34-16A3A0ABE89A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F939-3689-4AF7-8A5B-6AB1019265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18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A547-C696-4479-A8D6-9CC332399F4D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1572-56EE-4054-B6E9-4017672F95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87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216B-4E53-4007-B258-770069C7D8E9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8490-1374-49C1-9B0F-E71BAEB923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183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A8C2-31CE-4FC2-AA19-D7C79FD9280D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8B74-D04D-40E6-A375-AFD8E6333B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29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8EEE-23E7-482E-BD46-493E58A09AD8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A5EC-921D-47C5-84B1-95647D1F6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958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637-FDD9-4BF8-9B9A-8B64F3CE8FD5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D456-DE3F-479A-813B-9539939F27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032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DF24-1625-4D03-9429-67740E7E7F95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124F-25ED-48A9-B651-E012B21EF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173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E0C-4885-431E-87DA-2D38E2803B73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C276-25BE-4BDC-9D53-A90809B84F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12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C548AE-AC77-4BA8-8A9B-BC04C4CB648B}" type="datetimeFigureOut">
              <a:rPr lang="en-GB"/>
              <a:pPr>
                <a:defRPr/>
              </a:pPr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3E3738-CB86-4C3B-8BF5-7A15693494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8688" y="698500"/>
            <a:ext cx="10602912" cy="309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can you believe, who receive honour from one another, and do not seek the honour that </a:t>
            </a:r>
            <a:r>
              <a:rPr lang="en-GB" altLang="en-US" sz="4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comes</a:t>
            </a:r>
            <a:r>
              <a:rPr lang="en-GB" alt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the only God?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John 5:44 (NKJV)</a:t>
            </a:r>
            <a:endParaRPr lang="en-GB" altLang="en-US" sz="4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97125" y="4862513"/>
            <a:ext cx="7245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 how can we believe?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5175" y="122238"/>
            <a:ext cx="8597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III. What do we have to do?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138" y="1341438"/>
            <a:ext cx="11210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Jesus’ answer is “seek the honour that </a:t>
            </a:r>
            <a:r>
              <a:rPr lang="en-GB" altLang="en-US" sz="4000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comes</a:t>
            </a: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the only God.”</a:t>
            </a:r>
            <a:endParaRPr lang="en-GB" altLang="en-US" sz="40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7113" y="3402013"/>
            <a:ext cx="10199687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For the wages of sin is death, but 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gift of God 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is eternal life in Christ Jesus our Lord.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Romans 6:23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5175" y="122238"/>
            <a:ext cx="8597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III. What do we have to do?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85825" y="1514475"/>
            <a:ext cx="10340975" cy="2830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Jesus’ words are in </a:t>
            </a:r>
            <a:r>
              <a:rPr lang="en-GB" alt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John 5:23</a:t>
            </a:r>
            <a:endParaRPr lang="en-GB" altLang="en-US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all may honour the Son just as they honor the Father. Whoever does not honour the Son does not honour the Father, who sent him.”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00288" y="4995863"/>
            <a:ext cx="7773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need to be God-pleasers.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5975" y="2203450"/>
            <a:ext cx="10602913" cy="309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can you believe, who receive honour from one another, and do not seek the honour that </a:t>
            </a:r>
            <a:r>
              <a:rPr lang="en-GB" altLang="en-US" sz="4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comes</a:t>
            </a:r>
            <a:r>
              <a:rPr lang="en-GB" alt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the only God?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John 5:44 (NKJV)</a:t>
            </a:r>
            <a:endParaRPr lang="en-GB" altLang="en-US" sz="4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9050" y="455613"/>
            <a:ext cx="8601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should try to please people but not at the expense of displeasing God.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30438" y="5634038"/>
            <a:ext cx="7773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need to be God-pleasers.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8188" y="233363"/>
            <a:ext cx="3908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Let’s pray…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9133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0"/>
            <a:ext cx="8621713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0863" y="247650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Our Lord Jesus Christ was inclusive.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3413" y="1585913"/>
            <a:ext cx="10845800" cy="282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John 3:16 </a:t>
            </a: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says;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“For God loved the world so much that he gave his only Son, so that everyone who believes in him may not die but have eternal life.”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7125" y="4862513"/>
            <a:ext cx="7705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 how can they believe?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500" y="285750"/>
            <a:ext cx="858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John chapter 4 The Samaritan woman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1313" y="1166813"/>
            <a:ext cx="4032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She believed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0500" y="2355850"/>
            <a:ext cx="881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John chapter 4:39-42 many Samaritans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8450" y="3328988"/>
            <a:ext cx="36639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believed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8263" y="4424363"/>
            <a:ext cx="905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John chapter 4:43-54 a Royal official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47825" y="5716588"/>
            <a:ext cx="7604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 and his household believed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35100" y="300038"/>
            <a:ext cx="898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They were seeking people’s approval.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935163"/>
            <a:ext cx="424973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7550" y="1087438"/>
            <a:ext cx="5424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Chameleon syndrome</a:t>
            </a:r>
            <a:endParaRPr lang="en-GB" altLang="en-US" sz="4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99100" y="1865313"/>
            <a:ext cx="6194425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ea typeface="Calibri" pitchFamily="34" charset="0"/>
                <a:cs typeface="Calibri" pitchFamily="34" charset="0"/>
              </a:rPr>
              <a:t>It is a term to describe someone who changes who they are depending on who they’re around.</a:t>
            </a:r>
            <a:endParaRPr lang="en-GB" altLang="en-US" sz="4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2413" y="4625975"/>
            <a:ext cx="67278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would be a characteristic of someone who is always looking for approval.</a:t>
            </a:r>
            <a:endParaRPr lang="en-GB" altLang="en-US" sz="40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2750" y="258763"/>
            <a:ext cx="1140936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Jesus said; </a:t>
            </a: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can you believe, who receive honour from one another, and do not seek the honour that </a:t>
            </a:r>
            <a:r>
              <a:rPr lang="en-GB" altLang="en-US" sz="40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comes</a:t>
            </a: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the only God?</a:t>
            </a:r>
            <a:endParaRPr lang="en-GB" altLang="en-US" sz="40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7563" y="2630488"/>
            <a:ext cx="10599737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“You study the Scriptures diligently because you think that in them you have eternal life. These are the very Scriptures that testify about me,”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John 5:39 (NIV)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5378450"/>
            <a:ext cx="9015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thought it was enough just to read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study the Bible.</a:t>
            </a:r>
            <a:endParaRPr lang="en-GB" altLang="en-US" sz="40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975" y="396875"/>
            <a:ext cx="10607675" cy="217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John 5:47 says</a:t>
            </a: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0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47 </a:t>
            </a: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since you do not believe what he wrote, how are you going to believe what I say?”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4713" y="2981325"/>
            <a:ext cx="71072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can happen in our time.</a:t>
            </a:r>
            <a:endParaRPr lang="en-GB" altLang="en-US" sz="440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850" y="4065588"/>
            <a:ext cx="11309350" cy="256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question for us is: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we truly searching the Scriptures, are we seeking with all our heart and soul for the honour that </a:t>
            </a:r>
            <a:r>
              <a:rPr lang="en-GB" altLang="en-US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comes</a:t>
            </a:r>
            <a:r>
              <a:rPr lang="en-GB" alt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the only God?</a:t>
            </a:r>
            <a:endParaRPr lang="en-GB" altLang="en-US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5975" y="376238"/>
            <a:ext cx="1089501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Jesus says to them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“yet you refuse to come to me to have life”.</a:t>
            </a:r>
            <a:endParaRPr lang="en-GB" altLang="en-US" sz="4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25" y="2428875"/>
            <a:ext cx="7707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 how can they believe?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638" y="3370263"/>
            <a:ext cx="11436350" cy="317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He said to them, “You are the ones who justify yourselves in the eyes of others, but God knows your hearts. What people value highly is detestable in God’s sight.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Luke 16:15 (NIV)</a:t>
            </a:r>
            <a:endParaRPr lang="en-GB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495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16</cp:revision>
  <dcterms:created xsi:type="dcterms:W3CDTF">2017-09-22T19:00:51Z</dcterms:created>
  <dcterms:modified xsi:type="dcterms:W3CDTF">2017-09-26T12:30:37Z</dcterms:modified>
</cp:coreProperties>
</file>