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61" r:id="rId4"/>
    <p:sldId id="258" r:id="rId5"/>
    <p:sldId id="259" r:id="rId6"/>
    <p:sldId id="262"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82" y="-605"/>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8EFDCC-F288-4E7E-B7DD-65C23FC6CD57}" type="datetimeFigureOut">
              <a:rPr lang="en-US" smtClean="0"/>
              <a:pPr/>
              <a:t>1/4/2017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E9FA02-3F4E-4D61-93E8-1CEBC0E3AF4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592810-A10D-47DE-86C7-35B8A13F22CE}" type="datetimeFigureOut">
              <a:rPr lang="en-US" smtClean="0"/>
              <a:pPr/>
              <a:t>1/4/2017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592810-A10D-47DE-86C7-35B8A13F22CE}" type="datetimeFigureOut">
              <a:rPr lang="en-US" smtClean="0"/>
              <a:pPr/>
              <a:t>1/4/2017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592810-A10D-47DE-86C7-35B8A13F22CE}" type="datetimeFigureOut">
              <a:rPr lang="en-US" smtClean="0"/>
              <a:pPr/>
              <a:t>1/4/2017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592810-A10D-47DE-86C7-35B8A13F22CE}" type="datetimeFigureOut">
              <a:rPr lang="en-US" smtClean="0"/>
              <a:pPr/>
              <a:t>1/4/2017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592810-A10D-47DE-86C7-35B8A13F22CE}" type="datetimeFigureOut">
              <a:rPr lang="en-US" smtClean="0"/>
              <a:pPr/>
              <a:t>1/4/2017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92810-A10D-47DE-86C7-35B8A13F22CE}" type="datetimeFigureOut">
              <a:rPr lang="en-US" smtClean="0"/>
              <a:pPr/>
              <a:t>1/4/2017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92810-A10D-47DE-86C7-35B8A13F22CE}" type="datetimeFigureOut">
              <a:rPr lang="en-US" smtClean="0"/>
              <a:pPr/>
              <a:t>1/4/2017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592810-A10D-47DE-86C7-35B8A13F22CE}" type="datetimeFigureOut">
              <a:rPr lang="en-US" smtClean="0"/>
              <a:pPr/>
              <a:t>1/4/2017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CE9D5A-5ACF-4EA5-802A-1B23D32416D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6001643"/>
          </a:xfrm>
          <a:prstGeom prst="rect">
            <a:avLst/>
          </a:prstGeom>
          <a:noFill/>
        </p:spPr>
        <p:txBody>
          <a:bodyPr wrap="square" rtlCol="0">
            <a:spAutoFit/>
          </a:bodyPr>
          <a:lstStyle/>
          <a:p>
            <a:r>
              <a:rPr lang="en-GB" sz="6000" b="1" dirty="0" smtClean="0">
                <a:solidFill>
                  <a:srgbClr val="FFC000"/>
                </a:solidFill>
              </a:rPr>
              <a:t>Why do you complain, Jacob? Why do you say, Israel, “My way is hidden from the LORD; my cause is disregarded by my God”? </a:t>
            </a:r>
          </a:p>
          <a:p>
            <a:r>
              <a:rPr lang="en-GB" sz="3600" b="1" dirty="0" smtClean="0">
                <a:solidFill>
                  <a:srgbClr val="FFC000"/>
                </a:solidFill>
              </a:rPr>
              <a:t>                                                      (Is.40:27)</a:t>
            </a: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6647974"/>
          </a:xfrm>
          <a:prstGeom prst="rect">
            <a:avLst/>
          </a:prstGeom>
          <a:noFill/>
        </p:spPr>
        <p:txBody>
          <a:bodyPr wrap="square" rtlCol="0">
            <a:spAutoFit/>
          </a:bodyPr>
          <a:lstStyle/>
          <a:p>
            <a:r>
              <a:rPr lang="en-GB" sz="5400" b="1" dirty="0" smtClean="0">
                <a:solidFill>
                  <a:srgbClr val="FFC000"/>
                </a:solidFill>
              </a:rPr>
              <a:t>Do you not know? Have you not heard? The LORD is the everlasting God, the Creator of the ends of the earth. He will not grow tired or weary, and his understanding no one can fathom.</a:t>
            </a:r>
            <a:r>
              <a:rPr lang="en-GB" sz="4400" b="1" dirty="0" smtClean="0">
                <a:solidFill>
                  <a:srgbClr val="FFC000"/>
                </a:solidFill>
              </a:rPr>
              <a:t>                        </a:t>
            </a:r>
            <a:r>
              <a:rPr lang="en-GB" sz="3600" b="1" dirty="0" smtClean="0">
                <a:solidFill>
                  <a:srgbClr val="FFC000"/>
                </a:solidFill>
              </a:rPr>
              <a:t>(Is.40:28)</a:t>
            </a: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ummer holidays"/>
          <p:cNvPicPr>
            <a:picLocks noChangeAspect="1" noChangeArrowheads="1"/>
          </p:cNvPicPr>
          <p:nvPr/>
        </p:nvPicPr>
        <p:blipFill>
          <a:blip r:embed="rId2" cstate="print"/>
          <a:srcRect/>
          <a:stretch>
            <a:fillRect/>
          </a:stretch>
        </p:blipFill>
        <p:spPr bwMode="auto">
          <a:xfrm>
            <a:off x="0" y="476672"/>
            <a:ext cx="9144000" cy="60960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7478970"/>
          </a:xfrm>
          <a:prstGeom prst="rect">
            <a:avLst/>
          </a:prstGeom>
          <a:noFill/>
        </p:spPr>
        <p:txBody>
          <a:bodyPr wrap="square" rtlCol="0">
            <a:spAutoFit/>
          </a:bodyPr>
          <a:lstStyle/>
          <a:p>
            <a:r>
              <a:rPr lang="en-GB" sz="4800" b="1" dirty="0" smtClean="0">
                <a:solidFill>
                  <a:srgbClr val="FFC000"/>
                </a:solidFill>
              </a:rPr>
              <a:t>He gives strength to the weary and increases the power of the weak. </a:t>
            </a:r>
          </a:p>
          <a:p>
            <a:r>
              <a:rPr lang="en-GB" sz="4800" b="1" dirty="0" smtClean="0">
                <a:solidFill>
                  <a:srgbClr val="FFC000"/>
                </a:solidFill>
              </a:rPr>
              <a:t>Even youths grow tired and weary, and young men stumble and fall; </a:t>
            </a:r>
          </a:p>
          <a:p>
            <a:r>
              <a:rPr lang="en-GB" sz="4800" b="1" dirty="0" smtClean="0">
                <a:solidFill>
                  <a:srgbClr val="FFC000"/>
                </a:solidFill>
              </a:rPr>
              <a:t>but those who hope in the LORD will renew their strength. They will soar on wings like eagles; they will run and not grow weary, they will walk and not be faint.    </a:t>
            </a:r>
            <a:r>
              <a:rPr lang="en-GB" sz="3600" b="1" dirty="0" smtClean="0">
                <a:solidFill>
                  <a:srgbClr val="FFC000"/>
                </a:solidFill>
              </a:rPr>
              <a:t>(</a:t>
            </a:r>
            <a:r>
              <a:rPr lang="en-GB" sz="3600" b="1" smtClean="0">
                <a:solidFill>
                  <a:srgbClr val="FFC000"/>
                </a:solidFill>
              </a:rPr>
              <a:t>Is.40:29-31)</a:t>
            </a:r>
            <a:endParaRPr lang="en-GB" sz="3600" b="1" dirty="0" smtClean="0">
              <a:solidFill>
                <a:srgbClr val="FFC000"/>
              </a:solidFill>
            </a:endParaRP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5724644"/>
          </a:xfrm>
          <a:prstGeom prst="rect">
            <a:avLst/>
          </a:prstGeom>
          <a:noFill/>
        </p:spPr>
        <p:txBody>
          <a:bodyPr wrap="square" rtlCol="0">
            <a:spAutoFit/>
          </a:bodyPr>
          <a:lstStyle/>
          <a:p>
            <a:r>
              <a:rPr lang="en-GB" sz="5400" b="1" dirty="0" smtClean="0">
                <a:solidFill>
                  <a:schemeClr val="bg1"/>
                </a:solidFill>
              </a:rPr>
              <a:t>What can we hope for in 2017? </a:t>
            </a:r>
          </a:p>
          <a:p>
            <a:r>
              <a:rPr lang="en-GB" sz="4400" b="1" dirty="0" smtClean="0">
                <a:solidFill>
                  <a:srgbClr val="FFC000"/>
                </a:solidFill>
              </a:rPr>
              <a:t>1. More people becoming Christians</a:t>
            </a:r>
          </a:p>
          <a:p>
            <a:r>
              <a:rPr lang="en-GB" sz="4400" b="1" dirty="0" smtClean="0">
                <a:solidFill>
                  <a:srgbClr val="FFC000"/>
                </a:solidFill>
              </a:rPr>
              <a:t>2. All of us growing in our faith, </a:t>
            </a:r>
          </a:p>
          <a:p>
            <a:r>
              <a:rPr lang="en-GB" sz="4400" b="1" dirty="0" smtClean="0">
                <a:solidFill>
                  <a:srgbClr val="FFC000"/>
                </a:solidFill>
              </a:rPr>
              <a:t>    in our understanding of God’s word, </a:t>
            </a:r>
          </a:p>
          <a:p>
            <a:r>
              <a:rPr lang="en-GB" sz="4400" b="1" dirty="0" smtClean="0">
                <a:solidFill>
                  <a:srgbClr val="FFC000"/>
                </a:solidFill>
              </a:rPr>
              <a:t>    and in our usefulness in His service </a:t>
            </a:r>
          </a:p>
          <a:p>
            <a:r>
              <a:rPr lang="en-GB" sz="4400" b="1" dirty="0" smtClean="0">
                <a:solidFill>
                  <a:srgbClr val="FFC000"/>
                </a:solidFill>
              </a:rPr>
              <a:t>3. All of us reaching out in effective </a:t>
            </a:r>
          </a:p>
          <a:p>
            <a:r>
              <a:rPr lang="en-GB" sz="4400" b="1" dirty="0" smtClean="0">
                <a:solidFill>
                  <a:srgbClr val="FFC000"/>
                </a:solidFill>
              </a:rPr>
              <a:t>   mission to the community around us </a:t>
            </a:r>
          </a:p>
          <a:p>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7478970"/>
          </a:xfrm>
          <a:prstGeom prst="rect">
            <a:avLst/>
          </a:prstGeom>
          <a:noFill/>
        </p:spPr>
        <p:txBody>
          <a:bodyPr wrap="square" rtlCol="0">
            <a:spAutoFit/>
          </a:bodyPr>
          <a:lstStyle/>
          <a:p>
            <a:r>
              <a:rPr lang="en-GB" sz="4800" b="1" dirty="0" smtClean="0">
                <a:solidFill>
                  <a:srgbClr val="FFC000"/>
                </a:solidFill>
              </a:rPr>
              <a:t>He gives strength to the weary and increases the power of the weak. </a:t>
            </a:r>
          </a:p>
          <a:p>
            <a:r>
              <a:rPr lang="en-GB" sz="4800" b="1" dirty="0" smtClean="0">
                <a:solidFill>
                  <a:srgbClr val="FFC000"/>
                </a:solidFill>
              </a:rPr>
              <a:t>Even youths grow tired and weary, and young men stumble and fall; </a:t>
            </a:r>
          </a:p>
          <a:p>
            <a:r>
              <a:rPr lang="en-GB" sz="4800" b="1" dirty="0" smtClean="0">
                <a:solidFill>
                  <a:srgbClr val="FFC000"/>
                </a:solidFill>
              </a:rPr>
              <a:t>but those who hope in the LORD will renew their strength. They will soar on wings like eagles; they will run and not grow weary, they will walk and not be faint.    </a:t>
            </a:r>
            <a:r>
              <a:rPr lang="en-GB" sz="3600" b="1" dirty="0" smtClean="0">
                <a:solidFill>
                  <a:srgbClr val="FFC000"/>
                </a:solidFill>
              </a:rPr>
              <a:t>(</a:t>
            </a:r>
            <a:r>
              <a:rPr lang="en-GB" sz="3600" b="1" smtClean="0">
                <a:solidFill>
                  <a:srgbClr val="FFC000"/>
                </a:solidFill>
              </a:rPr>
              <a:t>Is.40:29-31)</a:t>
            </a:r>
            <a:endParaRPr lang="en-GB" sz="3600" b="1" dirty="0" smtClean="0">
              <a:solidFill>
                <a:srgbClr val="FFC000"/>
              </a:solidFill>
            </a:endParaRP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eagle flying"/>
          <p:cNvPicPr>
            <a:picLocks noChangeAspect="1" noChangeArrowheads="1"/>
          </p:cNvPicPr>
          <p:nvPr/>
        </p:nvPicPr>
        <p:blipFill>
          <a:blip r:embed="rId2" cstate="print"/>
          <a:srcRect/>
          <a:stretch>
            <a:fillRect/>
          </a:stretch>
        </p:blipFill>
        <p:spPr bwMode="auto">
          <a:xfrm>
            <a:off x="0" y="594320"/>
            <a:ext cx="9144000" cy="57150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162</Words>
  <Application>Microsoft Office PowerPoint</Application>
  <PresentationFormat>On-screen Show (4:3)</PresentationFormat>
  <Paragraphs>21</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42</cp:revision>
  <dcterms:created xsi:type="dcterms:W3CDTF">2008-11-08T17:31:58Z</dcterms:created>
  <dcterms:modified xsi:type="dcterms:W3CDTF">2017-01-04T10:19:29Z</dcterms:modified>
</cp:coreProperties>
</file>