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73" r:id="rId7"/>
    <p:sldId id="262" r:id="rId8"/>
    <p:sldId id="263" r:id="rId9"/>
    <p:sldId id="264" r:id="rId10"/>
    <p:sldId id="276" r:id="rId11"/>
    <p:sldId id="274" r:id="rId12"/>
    <p:sldId id="266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08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53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46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6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06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26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29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7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0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89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18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253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5350-5A6F-44A4-90EE-81A5091F264C}" type="datetimeFigureOut">
              <a:rPr lang="en-GB" smtClean="0"/>
              <a:t>15/08/2017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A224-A427-4449-9C64-A2403032D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43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423" y="332328"/>
            <a:ext cx="11369842" cy="261541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reason I remind you to fan into flame the gift of God, which is in you through the laying on of my hands. </a:t>
            </a:r>
            <a:r>
              <a:rPr lang="en-GB" sz="3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Spirit God gave us does not make us timid, but gives us power, love and self-discipline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GB" sz="32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Timothy 1:6-7 (NIV)</a:t>
            </a:r>
            <a:endParaRPr lang="en-GB" sz="3600" dirty="0"/>
          </a:p>
        </p:txBody>
      </p:sp>
      <p:sp>
        <p:nvSpPr>
          <p:cNvPr id="4" name="Rectangle 3"/>
          <p:cNvSpPr/>
          <p:nvPr/>
        </p:nvSpPr>
        <p:spPr>
          <a:xfrm>
            <a:off x="529389" y="3445826"/>
            <a:ext cx="11297653" cy="280628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32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Wherefore I put thee in remembrance that thou </a:t>
            </a:r>
            <a:r>
              <a:rPr lang="en-GB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stir up the gift of God,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is in thee by the putting on of my hands.</a:t>
            </a:r>
            <a:b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32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God hath not given us the spirit of fear; but of </a:t>
            </a:r>
            <a:r>
              <a:rPr lang="en-GB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</a:t>
            </a:r>
            <a:r>
              <a:rPr lang="en-GB" sz="32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a </a:t>
            </a:r>
            <a:r>
              <a:rPr lang="en-GB" sz="32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sound mind</a:t>
            </a:r>
            <a:r>
              <a:rPr lang="en-GB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1:6-7 (KJV)</a:t>
            </a:r>
            <a:endParaRPr lang="en-GB" sz="32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164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1852" y="4211463"/>
            <a:ext cx="11202473" cy="21236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0000"/>
                </a:solidFill>
                <a:latin typeface="Francis" panose="020B0600000000000000" pitchFamily="34" charset="0"/>
              </a:rPr>
              <a:t>Stir it up</a:t>
            </a:r>
            <a:r>
              <a:rPr lang="en-GB" sz="4400" dirty="0">
                <a:latin typeface="Francis" panose="020B0600000000000000" pitchFamily="34" charset="0"/>
              </a:rPr>
              <a:t>, = </a:t>
            </a:r>
            <a:endParaRPr lang="en-GB" sz="4400" dirty="0" smtClean="0">
              <a:latin typeface="Francis" panose="020B0600000000000000" pitchFamily="34" charset="0"/>
            </a:endParaRPr>
          </a:p>
          <a:p>
            <a:pPr algn="ctr"/>
            <a:r>
              <a:rPr lang="en-GB" sz="4400" dirty="0" smtClean="0">
                <a:latin typeface="Francis" panose="020B0600000000000000" pitchFamily="34" charset="0"/>
              </a:rPr>
              <a:t>bring </a:t>
            </a:r>
            <a:r>
              <a:rPr lang="en-GB" sz="4400" dirty="0">
                <a:latin typeface="Francis" panose="020B0600000000000000" pitchFamily="34" charset="0"/>
              </a:rPr>
              <a:t>the things on the bottom to the </a:t>
            </a:r>
            <a:r>
              <a:rPr lang="en-GB" sz="4400" dirty="0" smtClean="0">
                <a:latin typeface="Francis" panose="020B0600000000000000" pitchFamily="34" charset="0"/>
              </a:rPr>
              <a:t>top</a:t>
            </a:r>
            <a:endParaRPr lang="en-GB" sz="4400" dirty="0" smtClean="0">
              <a:latin typeface="Francis" panose="020B0600000000000000" pitchFamily="34" charset="0"/>
            </a:endParaRPr>
          </a:p>
          <a:p>
            <a:pPr algn="ctr"/>
            <a:endParaRPr lang="en-GB" sz="4400" dirty="0">
              <a:solidFill>
                <a:srgbClr val="FFFF00"/>
              </a:solidFill>
              <a:latin typeface="Francis" panose="020B06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51286" y="3199708"/>
            <a:ext cx="69410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stir up the gift in us.</a:t>
            </a:r>
          </a:p>
        </p:txBody>
      </p:sp>
      <p:pic>
        <p:nvPicPr>
          <p:cNvPr id="2050" name="Picture 2" descr="http://optimisticjourney.com/wp-content/uploads/2012/01/2-timothy-1-6-stir-up-the-gift1-300x2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466" y="162420"/>
            <a:ext cx="3500369" cy="299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41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1" y="574038"/>
            <a:ext cx="11641304" cy="33563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1:7 (KJV)</a:t>
            </a:r>
            <a:endParaRPr lang="en-GB" sz="48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God hath not given us the spirit of fear; but of </a:t>
            </a:r>
            <a:r>
              <a:rPr lang="en-GB" sz="4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</a:t>
            </a:r>
            <a:r>
              <a:rPr lang="en-GB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a </a:t>
            </a:r>
            <a:r>
              <a:rPr lang="en-GB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sound mind</a:t>
            </a:r>
            <a:r>
              <a:rPr lang="en-GB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14927" y="4955723"/>
            <a:ext cx="10757911" cy="80616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conversion we were given three strengths </a:t>
            </a:r>
            <a:endParaRPr lang="en-GB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12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" y="326573"/>
            <a:ext cx="7198817" cy="806161"/>
          </a:xfrm>
          <a:noFill/>
        </p:spPr>
        <p:txBody>
          <a:bodyPr>
            <a:noAutofit/>
          </a:bodyPr>
          <a:lstStyle/>
          <a:p>
            <a:pPr lvl="0"/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Strength </a:t>
            </a:r>
            <a:r>
              <a:rPr lang="en-GB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Power</a:t>
            </a:r>
            <a:endParaRPr lang="en-GB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912" y="1347311"/>
            <a:ext cx="1134427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Acts 1:8 (NIV)</a:t>
            </a:r>
          </a:p>
          <a:p>
            <a:pPr algn="just"/>
            <a:r>
              <a:rPr lang="en-GB" sz="3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GB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But you will receive </a:t>
            </a:r>
            <a:r>
              <a:rPr lang="en-GB" sz="36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power</a:t>
            </a:r>
            <a:r>
              <a:rPr lang="en-GB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when the Holy Spirit comes on you; and you will be my witnesses in Jerusalem, and in all Judea and Samaria, and to the ends of the earth."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442912" y="4295623"/>
            <a:ext cx="1109186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you are trusting in, drawing from, relying on, believing in the one who has the POWER, He will give you the power you need!</a:t>
            </a:r>
            <a:endParaRPr lang="en-GB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0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" y="340861"/>
            <a:ext cx="7198817" cy="806161"/>
          </a:xfrm>
          <a:noFill/>
        </p:spPr>
        <p:txBody>
          <a:bodyPr>
            <a:noAutofit/>
          </a:bodyPr>
          <a:lstStyle/>
          <a:p>
            <a:pPr lvl="0"/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Strength </a:t>
            </a:r>
            <a:r>
              <a:rPr lang="en-GB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Love</a:t>
            </a:r>
            <a:endParaRPr lang="en-GB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912" y="1361599"/>
            <a:ext cx="11229976" cy="255454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John 4:18 (NIV) </a:t>
            </a:r>
            <a:endParaRPr lang="en-GB" sz="4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 fear in love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But perfect love drives out fear, because fear has to do with punishment. The one who fears is not made perfect in love</a:t>
            </a:r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00364" y="4501066"/>
            <a:ext cx="5786436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48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Love for God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93249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2975" y="518630"/>
            <a:ext cx="10339388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Romans 8:28 (NIV</a:t>
            </a:r>
            <a:r>
              <a:rPr lang="en-GB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know that in all things God works for the good of those </a:t>
            </a:r>
            <a:r>
              <a:rPr lang="en-GB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love him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who have been called according to his purpose.</a:t>
            </a:r>
            <a:b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3706" y="4515353"/>
            <a:ext cx="5257799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5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Love for Others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84903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2" y="350197"/>
            <a:ext cx="7198817" cy="806161"/>
          </a:xfrm>
          <a:noFill/>
        </p:spPr>
        <p:txBody>
          <a:bodyPr>
            <a:noAutofit/>
          </a:bodyPr>
          <a:lstStyle/>
          <a:p>
            <a:pPr lvl="0"/>
            <a:r>
              <a:rPr lang="en-GB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Strength </a:t>
            </a:r>
            <a:r>
              <a:rPr lang="en-GB" sz="4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 Mind</a:t>
            </a:r>
            <a:endParaRPr lang="en-GB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748" y="1436901"/>
            <a:ext cx="11601451" cy="31700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Romans 12:2 (NIV</a:t>
            </a:r>
            <a:r>
              <a:rPr lang="en-GB" sz="4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GB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conform any longer to the pattern of this world, but be transformed by the </a:t>
            </a:r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renewing of your mind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Then you will be able to test and approve what God’s will is--his good, pleasing and perfect will.”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285748" y="4707520"/>
            <a:ext cx="1143000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4000" b="1" dirty="0">
                <a:solidFill>
                  <a:schemeClr val="bg1"/>
                </a:solidFill>
                <a:latin typeface="Francis"/>
              </a:rPr>
              <a:t>IF I trust in God and accept His way of thinking, </a:t>
            </a:r>
            <a:r>
              <a:rPr lang="en-GB" sz="4000" b="1" dirty="0" smtClean="0">
                <a:solidFill>
                  <a:schemeClr val="bg1"/>
                </a:solidFill>
                <a:latin typeface="Francis"/>
              </a:rPr>
              <a:t>I </a:t>
            </a:r>
            <a:r>
              <a:rPr lang="en-GB" sz="4000" b="1" dirty="0">
                <a:solidFill>
                  <a:schemeClr val="bg1"/>
                </a:solidFill>
                <a:latin typeface="Francis"/>
              </a:rPr>
              <a:t>will be assured He will take care of me</a:t>
            </a:r>
            <a:r>
              <a:rPr lang="en-GB" sz="4000" b="1" dirty="0" smtClean="0">
                <a:solidFill>
                  <a:schemeClr val="bg1"/>
                </a:solidFill>
                <a:latin typeface="Francis"/>
              </a:rPr>
              <a:t>!</a:t>
            </a:r>
            <a:endParaRPr lang="en-GB" sz="4000" b="1" dirty="0">
              <a:solidFill>
                <a:schemeClr val="bg1"/>
              </a:solidFill>
              <a:latin typeface="Francis"/>
            </a:endParaRPr>
          </a:p>
        </p:txBody>
      </p:sp>
    </p:spTree>
    <p:extLst>
      <p:ext uri="{BB962C8B-B14F-4D97-AF65-F5344CB8AC3E}">
        <p14:creationId xmlns:p14="http://schemas.microsoft.com/office/powerpoint/2010/main" val="315148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7437" y="321391"/>
            <a:ext cx="7198817" cy="806161"/>
          </a:xfrm>
          <a:noFill/>
        </p:spPr>
        <p:txBody>
          <a:bodyPr>
            <a:noAutofit/>
          </a:bodyPr>
          <a:lstStyle/>
          <a:p>
            <a:pPr lvl="0"/>
            <a:r>
              <a:rPr lang="en-GB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Conquering FEAR</a:t>
            </a:r>
            <a:endParaRPr lang="en-GB" sz="4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4336" y="1265363"/>
            <a:ext cx="116014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 matter of self determination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139" y="2187225"/>
            <a:ext cx="11595349" cy="1323439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  <a:latin typeface="Francis"/>
              </a:rPr>
              <a:t>It </a:t>
            </a:r>
            <a:r>
              <a:rPr lang="en-GB" sz="4000" dirty="0">
                <a:solidFill>
                  <a:srgbClr val="FF0000"/>
                </a:solidFill>
                <a:latin typeface="Francis"/>
              </a:rPr>
              <a:t>is a matter of </a:t>
            </a:r>
            <a:r>
              <a:rPr lang="en-GB" sz="4000" b="1" dirty="0">
                <a:solidFill>
                  <a:srgbClr val="FF0000"/>
                </a:solidFill>
                <a:latin typeface="Francis"/>
              </a:rPr>
              <a:t>dependence </a:t>
            </a:r>
            <a:r>
              <a:rPr lang="en-GB" sz="4000" dirty="0">
                <a:solidFill>
                  <a:srgbClr val="FF0000"/>
                </a:solidFill>
                <a:latin typeface="Francis"/>
              </a:rPr>
              <a:t>on the God whom we can trust and love</a:t>
            </a:r>
            <a:endParaRPr lang="en-GB" sz="4000" b="1" dirty="0">
              <a:solidFill>
                <a:srgbClr val="FF0000"/>
              </a:solidFill>
              <a:latin typeface="Franci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6139" y="4073009"/>
            <a:ext cx="7024359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It is a matter of belief in His words</a:t>
            </a:r>
            <a:endParaRPr lang="en-GB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06139" y="5158859"/>
            <a:ext cx="7011535" cy="64633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00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His promises, and His gifts to you. </a:t>
            </a:r>
            <a:endParaRPr lang="en-GB" sz="3600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7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5" grpId="0" animBg="1"/>
      <p:bldP spid="4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0026" y="3031487"/>
            <a:ext cx="11641304" cy="335630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1:7 (KJV)</a:t>
            </a:r>
            <a:endParaRPr lang="en-GB" sz="4800" b="1" i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God hath not given us the spirit of fear; but of </a:t>
            </a:r>
            <a:r>
              <a:rPr lang="en-GB" sz="4800" b="1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</a:t>
            </a:r>
            <a:r>
              <a:rPr lang="en-GB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love</a:t>
            </a:r>
            <a:r>
              <a:rPr lang="en-GB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of a </a:t>
            </a:r>
            <a:r>
              <a:rPr lang="en-GB" sz="4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sound mind</a:t>
            </a:r>
            <a:r>
              <a:rPr lang="en-GB" sz="4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940" y="123825"/>
            <a:ext cx="4181475" cy="278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5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36865"/>
            <a:ext cx="9467581" cy="1320510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reason I remind you to fan into flame the gift of God,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171575" y="4018830"/>
            <a:ext cx="10729912" cy="937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Let’s Pray…</a:t>
            </a:r>
            <a:endParaRPr lang="en-GB" sz="5400" b="1" i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2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37277"/>
            <a:ext cx="10829925" cy="2592097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GB" sz="3600" dirty="0">
                <a:latin typeface="Francis" panose="020B0600000000000000" pitchFamily="34" charset="0"/>
              </a:rPr>
              <a:t>Max </a:t>
            </a:r>
            <a:r>
              <a:rPr lang="en-GB" sz="3600" dirty="0" err="1">
                <a:latin typeface="Francis" panose="020B0600000000000000" pitchFamily="34" charset="0"/>
              </a:rPr>
              <a:t>Lucado</a:t>
            </a:r>
            <a:r>
              <a:rPr lang="en-GB" sz="3600" dirty="0">
                <a:latin typeface="Francis" panose="020B0600000000000000" pitchFamily="34" charset="0"/>
              </a:rPr>
              <a:t> says, “</a:t>
            </a:r>
            <a:r>
              <a:rPr lang="en-GB" sz="3600" b="1" dirty="0">
                <a:latin typeface="Francis" panose="020B0600000000000000" pitchFamily="34" charset="0"/>
              </a:rPr>
              <a:t>Fear</a:t>
            </a:r>
            <a:r>
              <a:rPr lang="en-GB" sz="3600" dirty="0">
                <a:latin typeface="Francis" panose="020B0600000000000000" pitchFamily="34" charset="0"/>
              </a:rPr>
              <a:t> doesn’t want you to make the journey to the mountain. If he can rattle you enough, fear will persuade you to take your eyes off the peaks and settle for a dull existence in the flatlands.” </a:t>
            </a:r>
          </a:p>
        </p:txBody>
      </p:sp>
      <p:pic>
        <p:nvPicPr>
          <p:cNvPr id="1028" name="Picture 4" descr="http://www.leadersart.com/wp-content/uploads/2014/06/overcoming-fear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38" y="537140"/>
            <a:ext cx="4160836" cy="319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f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986" y="693551"/>
            <a:ext cx="3282520" cy="2458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8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33328" y="1391339"/>
            <a:ext cx="10772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Francis" panose="020B0600000000000000" pitchFamily="34" charset="0"/>
              </a:rPr>
              <a:t>For this reason I remind you </a:t>
            </a:r>
            <a:r>
              <a:rPr lang="en-GB" sz="5400" b="1" dirty="0">
                <a:solidFill>
                  <a:schemeClr val="bg1"/>
                </a:solidFill>
                <a:latin typeface="Francis" panose="020B0600000000000000" pitchFamily="34" charset="0"/>
              </a:rPr>
              <a:t>to fan into flame the gift of God,</a:t>
            </a:r>
            <a:endParaRPr lang="en-GB" sz="5400" dirty="0">
              <a:solidFill>
                <a:schemeClr val="bg1"/>
              </a:solidFill>
              <a:latin typeface="Francis" panose="020B0600000000000000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935" y="3347075"/>
            <a:ext cx="4574416" cy="3049610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525905" y="198031"/>
            <a:ext cx="10829925" cy="991898"/>
          </a:xfrm>
        </p:spPr>
        <p:txBody>
          <a:bodyPr>
            <a:noAutofit/>
          </a:bodyPr>
          <a:lstStyle/>
          <a:p>
            <a:r>
              <a:rPr lang="en-GB" sz="4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and advice to overcome FEAR </a:t>
            </a:r>
            <a:endParaRPr lang="en-GB" sz="4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854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299" y="691772"/>
            <a:ext cx="10829925" cy="991898"/>
          </a:xfrm>
        </p:spPr>
        <p:txBody>
          <a:bodyPr>
            <a:noAutofit/>
          </a:bodyPr>
          <a:lstStyle/>
          <a:p>
            <a:r>
              <a:rPr lang="en-GB" sz="6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do we re-kindle our gift?</a:t>
            </a:r>
            <a:endParaRPr lang="en-GB" sz="6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re-kind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621" y="2026568"/>
            <a:ext cx="6566092" cy="422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29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0101" y="364989"/>
            <a:ext cx="107727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We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to be </a:t>
            </a:r>
            <a:r>
              <a:rPr lang="en-GB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PROACTIVE, </a:t>
            </a:r>
            <a:r>
              <a:rPr lang="en-GB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we gain strength we are to do something.</a:t>
            </a:r>
            <a:endParaRPr lang="en-GB" sz="4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5106" y="2323379"/>
            <a:ext cx="12199302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remind you to fan into flame the gift of </a:t>
            </a:r>
            <a:r>
              <a:rPr lang="en-GB" sz="48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endParaRPr lang="en-GB" sz="4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2802" y="3902452"/>
            <a:ext cx="9348008" cy="9814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400" b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We do it by self-examination</a:t>
            </a:r>
            <a:endParaRPr lang="en-GB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82210" y="5409280"/>
            <a:ext cx="5729582" cy="8826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we doing right?  </a:t>
            </a:r>
            <a:endParaRPr lang="en-GB" sz="4800" b="1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93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344" y="760801"/>
            <a:ext cx="10587037" cy="50783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en-GB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Darius </a:t>
            </a:r>
            <a:r>
              <a:rPr lang="en-GB" sz="3600" b="1" i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Salter </a:t>
            </a:r>
            <a:r>
              <a:rPr lang="en-GB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says;</a:t>
            </a:r>
          </a:p>
          <a:p>
            <a:pPr algn="just"/>
            <a:r>
              <a:rPr lang="en-GB" sz="4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"Today 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world observes a church living basically the same lifestyle that it lives. It is not enough for church members not to murder, steal or commit adultery. Most of the world doesn’t do that, 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least 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blatantly </a:t>
            </a:r>
            <a:r>
              <a:rPr lang="en-GB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GB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2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8911" y="4249847"/>
            <a:ext cx="109968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rgbClr val="FFFF00"/>
                </a:solidFill>
                <a:latin typeface="Francis" panose="020B0600000000000000" pitchFamily="34" charset="0"/>
              </a:rPr>
              <a:t>We become Lukewarm </a:t>
            </a:r>
            <a:endParaRPr lang="en-GB" sz="4400" b="1" dirty="0" smtClean="0">
              <a:solidFill>
                <a:srgbClr val="FFFF00"/>
              </a:solidFill>
              <a:latin typeface="Francis" panose="020B0600000000000000" pitchFamily="34" charset="0"/>
            </a:endParaRPr>
          </a:p>
          <a:p>
            <a:pPr algn="ctr"/>
            <a:r>
              <a:rPr lang="en-GB" sz="4400" b="1" dirty="0" smtClean="0">
                <a:solidFill>
                  <a:srgbClr val="FFFF00"/>
                </a:solidFill>
                <a:latin typeface="Francis" panose="020B0600000000000000" pitchFamily="34" charset="0"/>
              </a:rPr>
              <a:t>in </a:t>
            </a:r>
            <a:r>
              <a:rPr lang="en-GB" sz="4400" b="1" dirty="0">
                <a:solidFill>
                  <a:srgbClr val="FFFF00"/>
                </a:solidFill>
                <a:latin typeface="Francis" panose="020B0600000000000000" pitchFamily="34" charset="0"/>
              </a:rPr>
              <a:t>our love for the </a:t>
            </a:r>
            <a:r>
              <a:rPr lang="en-GB" sz="4400" b="1" dirty="0" smtClean="0">
                <a:solidFill>
                  <a:srgbClr val="FFFF00"/>
                </a:solidFill>
                <a:latin typeface="Francis" panose="020B0600000000000000" pitchFamily="34" charset="0"/>
              </a:rPr>
              <a:t>church</a:t>
            </a:r>
            <a:endParaRPr lang="en-GB" sz="4400" b="1" dirty="0">
              <a:solidFill>
                <a:srgbClr val="FFFF00"/>
              </a:solidFill>
              <a:latin typeface="Francis" panose="020B06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2949" y="68365"/>
            <a:ext cx="10328790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remind you to fan into flame the gift of 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endParaRPr lang="en-GB" sz="4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2949" y="2754627"/>
            <a:ext cx="7263976" cy="816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not…..There is one danger </a:t>
            </a:r>
            <a:endParaRPr lang="en-GB" sz="4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2949" y="1196376"/>
            <a:ext cx="8020722" cy="98148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5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We need determination.</a:t>
            </a:r>
            <a:endParaRPr lang="en-GB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02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2949" y="68365"/>
            <a:ext cx="10200549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remind you to fan into flame the gift of </a:t>
            </a:r>
            <a:r>
              <a:rPr lang="en-GB" sz="4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 </a:t>
            </a:r>
            <a:endParaRPr lang="en-GB" sz="4000" dirty="0"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1116" y="1209953"/>
            <a:ext cx="8547110" cy="9814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5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5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We need practical actions </a:t>
            </a:r>
            <a:endParaRPr lang="en-GB" sz="5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9428" y="3440635"/>
            <a:ext cx="11075832" cy="1673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48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“…</a:t>
            </a:r>
            <a:r>
              <a:rPr lang="en-GB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stir </a:t>
            </a:r>
            <a:r>
              <a:rPr lang="en-GB" sz="4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up the gift of God, which is in </a:t>
            </a:r>
            <a:r>
              <a:rPr lang="en-GB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you…”</a:t>
            </a:r>
            <a:endParaRPr lang="en-GB" sz="48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89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646</Words>
  <Application>Microsoft Office PowerPoint</Application>
  <PresentationFormat>Custom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Freddy Bryan Farias-Arias</dc:creator>
  <cp:lastModifiedBy>office@penrallt.org</cp:lastModifiedBy>
  <cp:revision>38</cp:revision>
  <dcterms:created xsi:type="dcterms:W3CDTF">2014-08-31T06:19:50Z</dcterms:created>
  <dcterms:modified xsi:type="dcterms:W3CDTF">2017-08-15T12:43:28Z</dcterms:modified>
</cp:coreProperties>
</file>