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0" r:id="rId4"/>
    <p:sldId id="258" r:id="rId5"/>
    <p:sldId id="292" r:id="rId6"/>
    <p:sldId id="297" r:id="rId7"/>
    <p:sldId id="302" r:id="rId8"/>
    <p:sldId id="308" r:id="rId9"/>
    <p:sldId id="309" r:id="rId10"/>
    <p:sldId id="310" r:id="rId11"/>
    <p:sldId id="311" r:id="rId12"/>
    <p:sldId id="312" r:id="rId13"/>
    <p:sldId id="305" r:id="rId14"/>
    <p:sldId id="314" r:id="rId15"/>
    <p:sldId id="313" r:id="rId16"/>
    <p:sldId id="315" r:id="rId17"/>
    <p:sldId id="316" r:id="rId18"/>
    <p:sldId id="306" r:id="rId19"/>
    <p:sldId id="319" r:id="rId20"/>
    <p:sldId id="317" r:id="rId21"/>
    <p:sldId id="318" r:id="rId2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76A4EBDD-5D27-4FAF-B245-CF92278299FB}"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347D7D1-4C9E-4FEB-BEB1-9EBEA7A8DFA5}" type="slidenum">
              <a:rPr lang="en-GB" altLang="en-US"/>
              <a:pPr/>
              <a:t>‹#›</a:t>
            </a:fld>
            <a:endParaRPr lang="en-GB" altLang="en-US"/>
          </a:p>
        </p:txBody>
      </p:sp>
    </p:spTree>
    <p:extLst>
      <p:ext uri="{BB962C8B-B14F-4D97-AF65-F5344CB8AC3E}">
        <p14:creationId xmlns:p14="http://schemas.microsoft.com/office/powerpoint/2010/main" val="198875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33CC1E8-3736-4EEB-8139-E657920C41FB}"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AFFEBDB-ABCE-4AA3-A7F3-8DB9F81E3E37}" type="slidenum">
              <a:rPr lang="en-GB" altLang="en-US"/>
              <a:pPr/>
              <a:t>‹#›</a:t>
            </a:fld>
            <a:endParaRPr lang="en-GB" altLang="en-US"/>
          </a:p>
        </p:txBody>
      </p:sp>
    </p:spTree>
    <p:extLst>
      <p:ext uri="{BB962C8B-B14F-4D97-AF65-F5344CB8AC3E}">
        <p14:creationId xmlns:p14="http://schemas.microsoft.com/office/powerpoint/2010/main" val="3334708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36FF23A-6675-4854-81B6-71B31EB10449}"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A70FC465-78E0-4410-800F-BB629BF893D6}" type="slidenum">
              <a:rPr lang="en-GB" altLang="en-US"/>
              <a:pPr/>
              <a:t>‹#›</a:t>
            </a:fld>
            <a:endParaRPr lang="en-GB" altLang="en-US"/>
          </a:p>
        </p:txBody>
      </p:sp>
    </p:spTree>
    <p:extLst>
      <p:ext uri="{BB962C8B-B14F-4D97-AF65-F5344CB8AC3E}">
        <p14:creationId xmlns:p14="http://schemas.microsoft.com/office/powerpoint/2010/main" val="604902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45B2F8EE-9249-4558-8897-B7F290EA9801}"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FDD0263-A49A-4F60-8C22-26374E3CBAD6}" type="slidenum">
              <a:rPr lang="en-GB" altLang="en-US"/>
              <a:pPr/>
              <a:t>‹#›</a:t>
            </a:fld>
            <a:endParaRPr lang="en-GB" altLang="en-US"/>
          </a:p>
        </p:txBody>
      </p:sp>
    </p:spTree>
    <p:extLst>
      <p:ext uri="{BB962C8B-B14F-4D97-AF65-F5344CB8AC3E}">
        <p14:creationId xmlns:p14="http://schemas.microsoft.com/office/powerpoint/2010/main" val="1413238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40CEEBDB-0782-4F89-8F4B-69BA9B5314E6}"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F10C560-8BCC-4EFC-A62D-C26FCD56B11D}" type="slidenum">
              <a:rPr lang="en-GB" altLang="en-US"/>
              <a:pPr/>
              <a:t>‹#›</a:t>
            </a:fld>
            <a:endParaRPr lang="en-GB" altLang="en-US"/>
          </a:p>
        </p:txBody>
      </p:sp>
    </p:spTree>
    <p:extLst>
      <p:ext uri="{BB962C8B-B14F-4D97-AF65-F5344CB8AC3E}">
        <p14:creationId xmlns:p14="http://schemas.microsoft.com/office/powerpoint/2010/main" val="1645245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87659BBF-A521-4601-9F08-4F8DB18CD152}" type="datetimeFigureOut">
              <a:rPr lang="en-GB" altLang="en-US"/>
              <a:pPr/>
              <a:t>03/10/2018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E83B5178-391C-46CA-BC2E-D39B9A5D316E}" type="slidenum">
              <a:rPr lang="en-GB" altLang="en-US"/>
              <a:pPr/>
              <a:t>‹#›</a:t>
            </a:fld>
            <a:endParaRPr lang="en-GB" altLang="en-US"/>
          </a:p>
        </p:txBody>
      </p:sp>
    </p:spTree>
    <p:extLst>
      <p:ext uri="{BB962C8B-B14F-4D97-AF65-F5344CB8AC3E}">
        <p14:creationId xmlns:p14="http://schemas.microsoft.com/office/powerpoint/2010/main" val="2158418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330BF18B-57DB-43DB-B7AE-44ECEBBCDBC7}" type="datetimeFigureOut">
              <a:rPr lang="en-GB" altLang="en-US"/>
              <a:pPr/>
              <a:t>03/10/2018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70A54015-AAF7-41A3-A8ED-10CC53F66518}" type="slidenum">
              <a:rPr lang="en-GB" altLang="en-US"/>
              <a:pPr/>
              <a:t>‹#›</a:t>
            </a:fld>
            <a:endParaRPr lang="en-GB" altLang="en-US"/>
          </a:p>
        </p:txBody>
      </p:sp>
    </p:spTree>
    <p:extLst>
      <p:ext uri="{BB962C8B-B14F-4D97-AF65-F5344CB8AC3E}">
        <p14:creationId xmlns:p14="http://schemas.microsoft.com/office/powerpoint/2010/main" val="1948854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C22A8DF9-2110-4021-9FF5-56E6A57C2148}" type="datetimeFigureOut">
              <a:rPr lang="en-GB" altLang="en-US"/>
              <a:pPr/>
              <a:t>03/10/2018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77FE6DCE-66E2-4C53-BA89-E7684FD750F8}" type="slidenum">
              <a:rPr lang="en-GB" altLang="en-US"/>
              <a:pPr/>
              <a:t>‹#›</a:t>
            </a:fld>
            <a:endParaRPr lang="en-GB" altLang="en-US"/>
          </a:p>
        </p:txBody>
      </p:sp>
    </p:spTree>
    <p:extLst>
      <p:ext uri="{BB962C8B-B14F-4D97-AF65-F5344CB8AC3E}">
        <p14:creationId xmlns:p14="http://schemas.microsoft.com/office/powerpoint/2010/main" val="2275268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627A0896-E5F6-445D-8312-75E882F40E90}" type="datetimeFigureOut">
              <a:rPr lang="en-GB" altLang="en-US"/>
              <a:pPr/>
              <a:t>03/10/2018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406FF42D-BAB0-45F1-831F-93D7D4CADEA5}" type="slidenum">
              <a:rPr lang="en-GB" altLang="en-US"/>
              <a:pPr/>
              <a:t>‹#›</a:t>
            </a:fld>
            <a:endParaRPr lang="en-GB" altLang="en-US"/>
          </a:p>
        </p:txBody>
      </p:sp>
    </p:spTree>
    <p:extLst>
      <p:ext uri="{BB962C8B-B14F-4D97-AF65-F5344CB8AC3E}">
        <p14:creationId xmlns:p14="http://schemas.microsoft.com/office/powerpoint/2010/main" val="2857104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A517F9F-926A-4EC4-9A73-11244D8A591D}" type="datetimeFigureOut">
              <a:rPr lang="en-GB" altLang="en-US"/>
              <a:pPr/>
              <a:t>03/10/2018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0C23C368-77B9-4962-B18C-AA0DC0443AB6}" type="slidenum">
              <a:rPr lang="en-GB" altLang="en-US"/>
              <a:pPr/>
              <a:t>‹#›</a:t>
            </a:fld>
            <a:endParaRPr lang="en-GB" altLang="en-US"/>
          </a:p>
        </p:txBody>
      </p:sp>
    </p:spTree>
    <p:extLst>
      <p:ext uri="{BB962C8B-B14F-4D97-AF65-F5344CB8AC3E}">
        <p14:creationId xmlns:p14="http://schemas.microsoft.com/office/powerpoint/2010/main" val="241119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9569D65-DB48-4014-BB62-8720BBFACF01}" type="datetimeFigureOut">
              <a:rPr lang="en-GB" altLang="en-US"/>
              <a:pPr/>
              <a:t>03/10/2018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4B859C29-DE5C-496E-A5EE-16132EDDDC14}" type="slidenum">
              <a:rPr lang="en-GB" altLang="en-US"/>
              <a:pPr/>
              <a:t>‹#›</a:t>
            </a:fld>
            <a:endParaRPr lang="en-GB" altLang="en-US"/>
          </a:p>
        </p:txBody>
      </p:sp>
    </p:spTree>
    <p:extLst>
      <p:ext uri="{BB962C8B-B14F-4D97-AF65-F5344CB8AC3E}">
        <p14:creationId xmlns:p14="http://schemas.microsoft.com/office/powerpoint/2010/main" val="2360014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504737CC-DCB9-4E9C-B9E0-DDBDBE4FDF46}" type="datetimeFigureOut">
              <a:rPr lang="en-GB" altLang="en-US"/>
              <a:pPr/>
              <a:t>03/10/2018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C5F7DC65-34CF-46CA-93FD-3629B7610B30}"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2130425" y="368300"/>
            <a:ext cx="69246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#11:</a:t>
            </a:r>
          </a:p>
        </p:txBody>
      </p:sp>
      <p:sp>
        <p:nvSpPr>
          <p:cNvPr id="2051" name="Rectangle 2"/>
          <p:cNvSpPr>
            <a:spLocks noChangeArrowheads="1"/>
          </p:cNvSpPr>
          <p:nvPr/>
        </p:nvSpPr>
        <p:spPr bwMode="auto">
          <a:xfrm>
            <a:off x="3589338" y="1649413"/>
            <a:ext cx="48006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A call to faith </a:t>
            </a:r>
          </a:p>
        </p:txBody>
      </p:sp>
      <p:sp>
        <p:nvSpPr>
          <p:cNvPr id="8" name="Rectangle 7"/>
          <p:cNvSpPr/>
          <p:nvPr/>
        </p:nvSpPr>
        <p:spPr>
          <a:xfrm>
            <a:off x="4737100" y="4000500"/>
            <a:ext cx="2230438"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115</a:t>
            </a:r>
            <a:endParaRPr lang="en-GB" altLang="en-US" sz="36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88975" y="131763"/>
            <a:ext cx="104806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14400" indent="-914400">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buFontTx/>
              <a:buAutoNum type="arabicParenR"/>
            </a:pPr>
            <a:r>
              <a:rPr lang="en-GB" altLang="en-US" sz="5400" b="1">
                <a:solidFill>
                  <a:srgbClr val="FFFF00"/>
                </a:solidFill>
                <a:latin typeface="Times New Roman" pitchFamily="18" charset="0"/>
                <a:cs typeface="Times New Roman" pitchFamily="18" charset="0"/>
              </a:rPr>
              <a:t>Israel.</a:t>
            </a:r>
          </a:p>
        </p:txBody>
      </p:sp>
      <p:sp>
        <p:nvSpPr>
          <p:cNvPr id="3" name="Rectangle 2"/>
          <p:cNvSpPr>
            <a:spLocks noChangeArrowheads="1"/>
          </p:cNvSpPr>
          <p:nvPr/>
        </p:nvSpPr>
        <p:spPr bwMode="auto">
          <a:xfrm>
            <a:off x="490538" y="1795463"/>
            <a:ext cx="114617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800" b="1">
                <a:solidFill>
                  <a:schemeClr val="bg1"/>
                </a:solidFill>
                <a:latin typeface="Times New Roman" pitchFamily="18" charset="0"/>
                <a:cs typeface="Times New Roman" pitchFamily="18" charset="0"/>
              </a:rPr>
              <a:t>He will give you what you need for the day.</a:t>
            </a:r>
          </a:p>
        </p:txBody>
      </p:sp>
      <p:sp>
        <p:nvSpPr>
          <p:cNvPr id="5" name="Rectangle 4"/>
          <p:cNvSpPr>
            <a:spLocks noChangeArrowheads="1"/>
          </p:cNvSpPr>
          <p:nvPr/>
        </p:nvSpPr>
        <p:spPr bwMode="auto">
          <a:xfrm>
            <a:off x="1139825" y="3105150"/>
            <a:ext cx="9777413" cy="7699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GB" altLang="en-US" sz="4400" b="1">
                <a:latin typeface="Times New Roman" pitchFamily="18" charset="0"/>
                <a:cs typeface="Times New Roman" pitchFamily="18" charset="0"/>
              </a:rPr>
              <a:t>He is your help and shield.</a:t>
            </a:r>
            <a:endParaRPr lang="en-GB" alt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88975" y="131763"/>
            <a:ext cx="104806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5400" b="1">
                <a:solidFill>
                  <a:srgbClr val="FFFF00"/>
                </a:solidFill>
                <a:latin typeface="Times New Roman" pitchFamily="18" charset="0"/>
                <a:cs typeface="Times New Roman" pitchFamily="18" charset="0"/>
              </a:rPr>
              <a:t>2) The House of Aaron.</a:t>
            </a:r>
          </a:p>
        </p:txBody>
      </p:sp>
      <p:sp>
        <p:nvSpPr>
          <p:cNvPr id="3" name="Rectangle 2"/>
          <p:cNvSpPr>
            <a:spLocks noChangeArrowheads="1"/>
          </p:cNvSpPr>
          <p:nvPr/>
        </p:nvSpPr>
        <p:spPr bwMode="auto">
          <a:xfrm>
            <a:off x="1074738" y="1809750"/>
            <a:ext cx="97091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800" b="1">
                <a:solidFill>
                  <a:schemeClr val="bg1"/>
                </a:solidFill>
                <a:latin typeface="Times New Roman" pitchFamily="18" charset="0"/>
                <a:cs typeface="Times New Roman" pitchFamily="18" charset="0"/>
              </a:rPr>
              <a:t>Those who lead worship, the priests.</a:t>
            </a:r>
          </a:p>
        </p:txBody>
      </p:sp>
      <p:sp>
        <p:nvSpPr>
          <p:cNvPr id="5" name="Rectangle 4"/>
          <p:cNvSpPr>
            <a:spLocks noChangeArrowheads="1"/>
          </p:cNvSpPr>
          <p:nvPr/>
        </p:nvSpPr>
        <p:spPr bwMode="auto">
          <a:xfrm>
            <a:off x="1006475" y="3246438"/>
            <a:ext cx="9777413" cy="1446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GB" altLang="en-US" sz="4400" b="1">
                <a:latin typeface="Times New Roman" pitchFamily="18" charset="0"/>
                <a:cs typeface="Times New Roman" pitchFamily="18" charset="0"/>
              </a:rPr>
              <a:t>They must trust in the Lord before the people so that they may see them.</a:t>
            </a:r>
            <a:endParaRPr lang="en-GB" altLang="en-US" sz="4400"/>
          </a:p>
        </p:txBody>
      </p:sp>
      <p:sp>
        <p:nvSpPr>
          <p:cNvPr id="4" name="Rectangle 3"/>
          <p:cNvSpPr>
            <a:spLocks noChangeArrowheads="1"/>
          </p:cNvSpPr>
          <p:nvPr/>
        </p:nvSpPr>
        <p:spPr bwMode="auto">
          <a:xfrm>
            <a:off x="1908175" y="5299075"/>
            <a:ext cx="84963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400" b="1">
                <a:solidFill>
                  <a:srgbClr val="FFFF00"/>
                </a:solidFill>
                <a:latin typeface="Times New Roman" pitchFamily="18" charset="0"/>
                <a:cs typeface="Times New Roman" pitchFamily="18" charset="0"/>
              </a:rPr>
              <a:t>The Lord  is their help and shield.</a:t>
            </a:r>
            <a:br>
              <a:rPr lang="en-GB" altLang="en-US" sz="4400" b="1">
                <a:solidFill>
                  <a:srgbClr val="FFFF00"/>
                </a:solidFill>
                <a:latin typeface="Times New Roman" pitchFamily="18" charset="0"/>
                <a:cs typeface="Times New Roman" pitchFamily="18" charset="0"/>
              </a:rPr>
            </a:br>
            <a:endParaRPr lang="en-GB" alt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animBg="1"/>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88975" y="131763"/>
            <a:ext cx="104806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5400" b="1">
                <a:solidFill>
                  <a:srgbClr val="FFFF00"/>
                </a:solidFill>
                <a:latin typeface="Times New Roman" pitchFamily="18" charset="0"/>
                <a:cs typeface="Times New Roman" pitchFamily="18" charset="0"/>
              </a:rPr>
              <a:t>3) Those who fear the Lord.</a:t>
            </a:r>
          </a:p>
        </p:txBody>
      </p:sp>
      <p:sp>
        <p:nvSpPr>
          <p:cNvPr id="3" name="Rectangle 2"/>
          <p:cNvSpPr>
            <a:spLocks noChangeArrowheads="1"/>
          </p:cNvSpPr>
          <p:nvPr/>
        </p:nvSpPr>
        <p:spPr bwMode="auto">
          <a:xfrm>
            <a:off x="688975" y="1373188"/>
            <a:ext cx="106172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800" b="1">
                <a:solidFill>
                  <a:schemeClr val="bg1"/>
                </a:solidFill>
                <a:latin typeface="Times New Roman" pitchFamily="18" charset="0"/>
                <a:cs typeface="Times New Roman" pitchFamily="18" charset="0"/>
              </a:rPr>
              <a:t>It is all who believe in the Lord that He </a:t>
            </a:r>
          </a:p>
          <a:p>
            <a:r>
              <a:rPr lang="en-GB" altLang="en-US" sz="4800" b="1">
                <a:solidFill>
                  <a:schemeClr val="bg1"/>
                </a:solidFill>
                <a:latin typeface="Times New Roman" pitchFamily="18" charset="0"/>
                <a:cs typeface="Times New Roman" pitchFamily="18" charset="0"/>
              </a:rPr>
              <a:t>Tells them to trust in the Lord.</a:t>
            </a:r>
          </a:p>
        </p:txBody>
      </p:sp>
      <p:sp>
        <p:nvSpPr>
          <p:cNvPr id="5" name="Rectangle 4"/>
          <p:cNvSpPr>
            <a:spLocks noChangeArrowheads="1"/>
          </p:cNvSpPr>
          <p:nvPr/>
        </p:nvSpPr>
        <p:spPr bwMode="auto">
          <a:xfrm>
            <a:off x="1006475" y="3246438"/>
            <a:ext cx="9777413" cy="1446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GB" altLang="en-US" sz="4400" b="1">
                <a:latin typeface="Times New Roman" pitchFamily="18" charset="0"/>
                <a:cs typeface="Times New Roman" pitchFamily="18" charset="0"/>
              </a:rPr>
              <a:t>Don’t lean on your own abilities or take your signs from the world.</a:t>
            </a:r>
            <a:endParaRPr lang="en-GB" altLang="en-US" sz="4400"/>
          </a:p>
        </p:txBody>
      </p:sp>
      <p:sp>
        <p:nvSpPr>
          <p:cNvPr id="4" name="Rectangle 3"/>
          <p:cNvSpPr>
            <a:spLocks noChangeArrowheads="1"/>
          </p:cNvSpPr>
          <p:nvPr/>
        </p:nvSpPr>
        <p:spPr bwMode="auto">
          <a:xfrm>
            <a:off x="1908175" y="5299075"/>
            <a:ext cx="84963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400" b="1">
                <a:solidFill>
                  <a:srgbClr val="FFFF00"/>
                </a:solidFill>
                <a:latin typeface="Times New Roman" pitchFamily="18" charset="0"/>
                <a:cs typeface="Times New Roman" pitchFamily="18" charset="0"/>
              </a:rPr>
              <a:t>The Lord  is your help and shield.</a:t>
            </a:r>
            <a:br>
              <a:rPr lang="en-GB" altLang="en-US" sz="4400" b="1">
                <a:solidFill>
                  <a:srgbClr val="FFFF00"/>
                </a:solidFill>
                <a:latin typeface="Times New Roman" pitchFamily="18" charset="0"/>
                <a:cs typeface="Times New Roman" pitchFamily="18" charset="0"/>
              </a:rPr>
            </a:br>
            <a:endParaRPr lang="en-GB" alt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animBg="1"/>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949325" y="311150"/>
            <a:ext cx="10304463" cy="3476625"/>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400" b="1" baseline="30000">
                <a:latin typeface="Times New Roman" pitchFamily="18" charset="0"/>
                <a:cs typeface="Times New Roman" pitchFamily="18" charset="0"/>
              </a:rPr>
              <a:t>12 </a:t>
            </a:r>
            <a:r>
              <a:rPr lang="en-GB" altLang="en-US" sz="4400">
                <a:latin typeface="Times New Roman" pitchFamily="18" charset="0"/>
                <a:cs typeface="Times New Roman" pitchFamily="18" charset="0"/>
              </a:rPr>
              <a:t>The LORD remembers us and will bless us:</a:t>
            </a:r>
            <a:br>
              <a:rPr lang="en-GB" altLang="en-US" sz="4400">
                <a:latin typeface="Times New Roman" pitchFamily="18" charset="0"/>
                <a:cs typeface="Times New Roman" pitchFamily="18" charset="0"/>
              </a:rPr>
            </a:br>
            <a:r>
              <a:rPr lang="en-GB" altLang="en-US" sz="4400">
                <a:latin typeface="Times New Roman" pitchFamily="18" charset="0"/>
                <a:cs typeface="Times New Roman" pitchFamily="18" charset="0"/>
              </a:rPr>
              <a:t>    He will bless his people Israel,</a:t>
            </a:r>
            <a:br>
              <a:rPr lang="en-GB" altLang="en-US" sz="4400">
                <a:latin typeface="Times New Roman" pitchFamily="18" charset="0"/>
                <a:cs typeface="Times New Roman" pitchFamily="18" charset="0"/>
              </a:rPr>
            </a:br>
            <a:r>
              <a:rPr lang="en-GB" altLang="en-US" sz="4400">
                <a:latin typeface="Times New Roman" pitchFamily="18" charset="0"/>
                <a:cs typeface="Times New Roman" pitchFamily="18" charset="0"/>
              </a:rPr>
              <a:t>    he will bless the house of Aaron,</a:t>
            </a:r>
            <a:br>
              <a:rPr lang="en-GB" altLang="en-US" sz="4400">
                <a:latin typeface="Times New Roman" pitchFamily="18" charset="0"/>
                <a:cs typeface="Times New Roman" pitchFamily="18" charset="0"/>
              </a:rPr>
            </a:br>
            <a:r>
              <a:rPr lang="en-GB" altLang="en-US" sz="4400" b="1" baseline="30000">
                <a:latin typeface="Times New Roman" pitchFamily="18" charset="0"/>
                <a:cs typeface="Times New Roman" pitchFamily="18" charset="0"/>
              </a:rPr>
              <a:t>13 </a:t>
            </a:r>
            <a:r>
              <a:rPr lang="en-GB" altLang="en-US" sz="4400">
                <a:latin typeface="Times New Roman" pitchFamily="18" charset="0"/>
                <a:cs typeface="Times New Roman" pitchFamily="18" charset="0"/>
              </a:rPr>
              <a:t>he will bless those who fear the LORD—</a:t>
            </a:r>
            <a:br>
              <a:rPr lang="en-GB" altLang="en-US" sz="4400">
                <a:latin typeface="Times New Roman" pitchFamily="18" charset="0"/>
                <a:cs typeface="Times New Roman" pitchFamily="18" charset="0"/>
              </a:rPr>
            </a:br>
            <a:r>
              <a:rPr lang="en-GB" altLang="en-US" sz="4400">
                <a:latin typeface="Times New Roman" pitchFamily="18" charset="0"/>
                <a:cs typeface="Times New Roman" pitchFamily="18" charset="0"/>
              </a:rPr>
              <a:t>    small and great alike.</a:t>
            </a:r>
          </a:p>
        </p:txBody>
      </p:sp>
      <p:sp>
        <p:nvSpPr>
          <p:cNvPr id="2" name="Rectangle 1"/>
          <p:cNvSpPr/>
          <p:nvPr/>
        </p:nvSpPr>
        <p:spPr>
          <a:xfrm>
            <a:off x="2732088" y="4257675"/>
            <a:ext cx="6315075" cy="768350"/>
          </a:xfrm>
          <a:prstGeom prst="rect">
            <a:avLst/>
          </a:prstGeom>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400" b="1">
                <a:solidFill>
                  <a:srgbClr val="FFFF00"/>
                </a:solidFill>
                <a:latin typeface="Times New Roman" pitchFamily="18" charset="0"/>
                <a:cs typeface="Times New Roman" pitchFamily="18" charset="0"/>
              </a:rPr>
              <a:t>The LORD remembers us </a:t>
            </a:r>
            <a:endParaRPr lang="en-GB" altLang="en-US" sz="4400" b="1">
              <a:solidFill>
                <a:srgbClr val="FFFF00"/>
              </a:solidFill>
            </a:endParaRPr>
          </a:p>
        </p:txBody>
      </p:sp>
      <p:sp>
        <p:nvSpPr>
          <p:cNvPr id="5" name="Rectangle 4"/>
          <p:cNvSpPr/>
          <p:nvPr/>
        </p:nvSpPr>
        <p:spPr>
          <a:xfrm>
            <a:off x="561975" y="5287963"/>
            <a:ext cx="11452225" cy="1570037"/>
          </a:xfrm>
          <a:prstGeom prst="rect">
            <a:avLst/>
          </a:prstGeom>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800" b="1">
                <a:solidFill>
                  <a:schemeClr val="bg1"/>
                </a:solidFill>
                <a:latin typeface="Times New Roman" pitchFamily="18" charset="0"/>
                <a:cs typeface="Times New Roman" pitchFamily="18" charset="0"/>
              </a:rPr>
              <a:t>The LORD remembers us and will bless us:</a:t>
            </a:r>
            <a:br>
              <a:rPr lang="en-GB" altLang="en-US" sz="4800" b="1">
                <a:solidFill>
                  <a:schemeClr val="bg1"/>
                </a:solidFill>
                <a:latin typeface="Times New Roman" pitchFamily="18" charset="0"/>
                <a:cs typeface="Times New Roman" pitchFamily="18" charset="0"/>
              </a:rPr>
            </a:br>
            <a:endParaRPr lang="en-GB" altLang="en-US" sz="48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949325" y="311150"/>
            <a:ext cx="10304463" cy="1446213"/>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400" b="1" baseline="30000">
                <a:latin typeface="Times New Roman" pitchFamily="18" charset="0"/>
                <a:cs typeface="Times New Roman" pitchFamily="18" charset="0"/>
              </a:rPr>
              <a:t>13 </a:t>
            </a:r>
            <a:r>
              <a:rPr lang="en-GB" altLang="en-US" sz="4400">
                <a:solidFill>
                  <a:srgbClr val="000099"/>
                </a:solidFill>
                <a:latin typeface="Times New Roman" pitchFamily="18" charset="0"/>
                <a:cs typeface="Times New Roman" pitchFamily="18" charset="0"/>
              </a:rPr>
              <a:t>He will bless </a:t>
            </a:r>
            <a:r>
              <a:rPr lang="en-GB" altLang="en-US" sz="4400">
                <a:latin typeface="Times New Roman" pitchFamily="18" charset="0"/>
                <a:cs typeface="Times New Roman" pitchFamily="18" charset="0"/>
              </a:rPr>
              <a:t>those who fear the LORD—</a:t>
            </a:r>
            <a:br>
              <a:rPr lang="en-GB" altLang="en-US" sz="4400">
                <a:latin typeface="Times New Roman" pitchFamily="18" charset="0"/>
                <a:cs typeface="Times New Roman" pitchFamily="18" charset="0"/>
              </a:rPr>
            </a:br>
            <a:r>
              <a:rPr lang="en-GB" altLang="en-US" sz="4400">
                <a:latin typeface="Times New Roman" pitchFamily="18" charset="0"/>
                <a:cs typeface="Times New Roman" pitchFamily="18" charset="0"/>
              </a:rPr>
              <a:t>    </a:t>
            </a:r>
            <a:r>
              <a:rPr lang="en-GB" altLang="en-US" sz="4400" b="1">
                <a:solidFill>
                  <a:srgbClr val="FF0000"/>
                </a:solidFill>
                <a:latin typeface="Times New Roman" pitchFamily="18" charset="0"/>
                <a:cs typeface="Times New Roman" pitchFamily="18" charset="0"/>
              </a:rPr>
              <a:t>small and great alike</a:t>
            </a:r>
            <a:r>
              <a:rPr lang="en-GB" altLang="en-US" sz="4400">
                <a:latin typeface="Times New Roman" pitchFamily="18" charset="0"/>
                <a:cs typeface="Times New Roman" pitchFamily="18" charset="0"/>
              </a:rPr>
              <a:t>.</a:t>
            </a:r>
          </a:p>
        </p:txBody>
      </p:sp>
      <p:sp>
        <p:nvSpPr>
          <p:cNvPr id="6" name="Rectangle 5"/>
          <p:cNvSpPr/>
          <p:nvPr/>
        </p:nvSpPr>
        <p:spPr>
          <a:xfrm>
            <a:off x="1047750" y="2884488"/>
            <a:ext cx="9621838" cy="2554287"/>
          </a:xfrm>
          <a:prstGeom prst="rect">
            <a:avLst/>
          </a:prstGeom>
          <a:solidFill>
            <a:schemeClr val="bg1"/>
          </a:solidFill>
        </p:spPr>
        <p:txBody>
          <a:bodyPr>
            <a:spAutoFit/>
          </a:bodyPr>
          <a:lstStyle/>
          <a:p>
            <a:pPr>
              <a:defRPr/>
            </a:pPr>
            <a:r>
              <a:rPr lang="en-GB" sz="4000" b="1" baseline="30000" dirty="0">
                <a:latin typeface="Times New Roman" panose="02020603050405020304" pitchFamily="18" charset="0"/>
                <a:cs typeface="Times New Roman" panose="02020603050405020304" pitchFamily="18" charset="0"/>
              </a:rPr>
              <a:t>14 </a:t>
            </a:r>
            <a:r>
              <a:rPr lang="en-GB" sz="4000" dirty="0">
                <a:latin typeface="Times New Roman" panose="02020603050405020304" pitchFamily="18" charset="0"/>
                <a:cs typeface="Times New Roman" panose="02020603050405020304" pitchFamily="18" charset="0"/>
              </a:rPr>
              <a:t>May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 cause you to flourish,</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    both you and your children.</a:t>
            </a:r>
            <a:br>
              <a:rPr lang="en-GB" sz="4000" dirty="0">
                <a:latin typeface="Times New Roman" panose="02020603050405020304" pitchFamily="18" charset="0"/>
                <a:cs typeface="Times New Roman" panose="02020603050405020304" pitchFamily="18" charset="0"/>
              </a:rPr>
            </a:br>
            <a:r>
              <a:rPr lang="en-GB" sz="4000" b="1" baseline="30000" dirty="0">
                <a:latin typeface="Times New Roman" panose="02020603050405020304" pitchFamily="18" charset="0"/>
                <a:cs typeface="Times New Roman" panose="02020603050405020304" pitchFamily="18" charset="0"/>
              </a:rPr>
              <a:t>15 </a:t>
            </a:r>
            <a:r>
              <a:rPr lang="en-GB" sz="4000" dirty="0">
                <a:latin typeface="Times New Roman" panose="02020603050405020304" pitchFamily="18" charset="0"/>
                <a:cs typeface="Times New Roman" panose="02020603050405020304" pitchFamily="18" charset="0"/>
              </a:rPr>
              <a:t>May you be blessed by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    the Maker of heaven and earth</a:t>
            </a:r>
            <a:r>
              <a:rPr lang="en-GB" sz="4000" dirty="0">
                <a:latin typeface="Times New Roman" panose="02020603050405020304" pitchFamily="18" charset="0"/>
                <a:cs typeface="Times New Roman" panose="02020603050405020304" pitchFamily="18" charset="0"/>
              </a:rPr>
              <a:t>.</a:t>
            </a:r>
            <a:endParaRPr lang="en-GB" sz="4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36563" y="2982913"/>
            <a:ext cx="11380787" cy="3386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000">
                <a:latin typeface="Times New Roman" pitchFamily="18" charset="0"/>
                <a:cs typeface="Times New Roman" pitchFamily="18" charset="0"/>
              </a:rPr>
              <a:t>“God’s blessing gives an increase—increase in number, building up the family—increase in wealth, adding to the estate and honour—especially an increase in spiritual blessings, with the increasings of God.”</a:t>
            </a:r>
          </a:p>
          <a:p>
            <a:pPr algn="just"/>
            <a:r>
              <a:rPr lang="en-GB" altLang="en-US" sz="1400" b="1">
                <a:solidFill>
                  <a:srgbClr val="000099"/>
                </a:solidFill>
                <a:latin typeface="Times New Roman" pitchFamily="18" charset="0"/>
                <a:cs typeface="Times New Roman" pitchFamily="18" charset="0"/>
              </a:rPr>
              <a:t>Matthew Henry Bible Commentary p 642</a:t>
            </a:r>
          </a:p>
        </p:txBody>
      </p:sp>
      <p:sp>
        <p:nvSpPr>
          <p:cNvPr id="3" name="Rectangle 2"/>
          <p:cNvSpPr>
            <a:spLocks noChangeArrowheads="1"/>
          </p:cNvSpPr>
          <p:nvPr/>
        </p:nvSpPr>
        <p:spPr bwMode="auto">
          <a:xfrm>
            <a:off x="1201738" y="923925"/>
            <a:ext cx="98488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rgbClr val="FFFF00"/>
                </a:solidFill>
                <a:latin typeface="Times New Roman" pitchFamily="18" charset="0"/>
                <a:cs typeface="Times New Roman" pitchFamily="18" charset="0"/>
              </a:rPr>
              <a:t>Whom God blesses He increases.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647700" y="395288"/>
            <a:ext cx="10860088" cy="2800350"/>
          </a:xfrm>
          <a:prstGeom prst="rect">
            <a:avLst/>
          </a:prstGeom>
          <a:solidFill>
            <a:schemeClr val="bg1"/>
          </a:solidFill>
        </p:spPr>
        <p:txBody>
          <a:bodyPr>
            <a:spAutoFit/>
          </a:bodyPr>
          <a:lstStyle/>
          <a:p>
            <a:pPr>
              <a:defRPr/>
            </a:pPr>
            <a:r>
              <a:rPr lang="en-GB" sz="4400" b="1" baseline="30000" dirty="0">
                <a:latin typeface="Times New Roman" panose="02020603050405020304" pitchFamily="18" charset="0"/>
                <a:cs typeface="Times New Roman" panose="02020603050405020304" pitchFamily="18" charset="0"/>
              </a:rPr>
              <a:t>16</a:t>
            </a:r>
            <a:r>
              <a:rPr lang="en-GB" sz="4400" b="1" baseline="30000" dirty="0">
                <a:latin typeface="Times New Roman" panose="02020603050405020304" pitchFamily="18" charset="0"/>
                <a:cs typeface="Times New Roman" panose="02020603050405020304" pitchFamily="18" charset="0"/>
              </a:rPr>
              <a:t> </a:t>
            </a:r>
            <a:r>
              <a:rPr lang="en-GB" sz="4400" dirty="0">
                <a:latin typeface="Times New Roman" panose="02020603050405020304" pitchFamily="18" charset="0"/>
                <a:cs typeface="Times New Roman" panose="02020603050405020304" pitchFamily="18" charset="0"/>
              </a:rPr>
              <a:t>The highest heavens belong to the </a:t>
            </a:r>
            <a:r>
              <a:rPr lang="en-GB" sz="4400" cap="small" dirty="0">
                <a:latin typeface="Times New Roman" panose="02020603050405020304" pitchFamily="18" charset="0"/>
                <a:cs typeface="Times New Roman" panose="02020603050405020304" pitchFamily="18" charset="0"/>
              </a:rPr>
              <a:t>Lord</a:t>
            </a:r>
            <a:r>
              <a:rPr lang="en-GB" sz="4400" dirty="0">
                <a:latin typeface="Times New Roman" panose="02020603050405020304" pitchFamily="18" charset="0"/>
                <a:cs typeface="Times New Roman" panose="02020603050405020304" pitchFamily="18" charset="0"/>
              </a:rPr>
              <a:t>,</a:t>
            </a:r>
            <a:br>
              <a:rPr lang="en-GB" sz="4400" dirty="0">
                <a:latin typeface="Times New Roman" panose="02020603050405020304" pitchFamily="18" charset="0"/>
                <a:cs typeface="Times New Roman" panose="02020603050405020304" pitchFamily="18" charset="0"/>
              </a:rPr>
            </a:br>
            <a:r>
              <a:rPr lang="en-GB" sz="4400" dirty="0">
                <a:latin typeface="Times New Roman" panose="02020603050405020304" pitchFamily="18" charset="0"/>
                <a:cs typeface="Times New Roman" panose="02020603050405020304" pitchFamily="18" charset="0"/>
              </a:rPr>
              <a:t>    but </a:t>
            </a:r>
            <a:r>
              <a:rPr lang="en-GB" sz="4400" b="1" dirty="0">
                <a:solidFill>
                  <a:srgbClr val="FF0000"/>
                </a:solidFill>
                <a:latin typeface="Times New Roman" panose="02020603050405020304" pitchFamily="18" charset="0"/>
                <a:cs typeface="Times New Roman" panose="02020603050405020304" pitchFamily="18" charset="0"/>
              </a:rPr>
              <a:t>the earth he has given to mankind</a:t>
            </a:r>
            <a:r>
              <a:rPr lang="en-GB" sz="4400" dirty="0">
                <a:latin typeface="Times New Roman" panose="02020603050405020304" pitchFamily="18" charset="0"/>
                <a:cs typeface="Times New Roman" panose="02020603050405020304" pitchFamily="18" charset="0"/>
              </a:rPr>
              <a:t>.</a:t>
            </a:r>
          </a:p>
          <a:p>
            <a:pPr>
              <a:defRPr/>
            </a:pPr>
            <a:r>
              <a:rPr lang="en-GB" sz="4400" b="1" baseline="30000" dirty="0">
                <a:latin typeface="Times New Roman" panose="02020603050405020304" pitchFamily="18" charset="0"/>
                <a:cs typeface="Times New Roman" panose="02020603050405020304" pitchFamily="18" charset="0"/>
              </a:rPr>
              <a:t>17 </a:t>
            </a:r>
            <a:r>
              <a:rPr lang="en-GB" sz="4400" dirty="0">
                <a:latin typeface="Times New Roman" panose="02020603050405020304" pitchFamily="18" charset="0"/>
                <a:cs typeface="Times New Roman" panose="02020603050405020304" pitchFamily="18" charset="0"/>
              </a:rPr>
              <a:t>It is not the dead who praise the </a:t>
            </a:r>
            <a:r>
              <a:rPr lang="en-GB" sz="4400" cap="small" dirty="0">
                <a:latin typeface="Times New Roman" panose="02020603050405020304" pitchFamily="18" charset="0"/>
                <a:cs typeface="Times New Roman" panose="02020603050405020304" pitchFamily="18" charset="0"/>
              </a:rPr>
              <a:t>Lord</a:t>
            </a:r>
            <a:r>
              <a:rPr lang="en-GB" sz="4400" dirty="0">
                <a:latin typeface="Times New Roman" panose="02020603050405020304" pitchFamily="18" charset="0"/>
                <a:cs typeface="Times New Roman" panose="02020603050405020304" pitchFamily="18" charset="0"/>
              </a:rPr>
              <a:t>,</a:t>
            </a:r>
            <a:br>
              <a:rPr lang="en-GB" sz="4400" dirty="0">
                <a:latin typeface="Times New Roman" panose="02020603050405020304" pitchFamily="18" charset="0"/>
                <a:cs typeface="Times New Roman" panose="02020603050405020304" pitchFamily="18" charset="0"/>
              </a:rPr>
            </a:br>
            <a:r>
              <a:rPr lang="en-GB" sz="4400" dirty="0">
                <a:latin typeface="Times New Roman" panose="02020603050405020304" pitchFamily="18" charset="0"/>
                <a:cs typeface="Times New Roman" panose="02020603050405020304" pitchFamily="18" charset="0"/>
              </a:rPr>
              <a:t>    those who go down to the place of silence;</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06750" y="3629025"/>
            <a:ext cx="5046663"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02125" y="141288"/>
            <a:ext cx="28575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347663" y="2517775"/>
            <a:ext cx="10766425" cy="12017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3600" b="1" dirty="0" smtClean="0">
                <a:solidFill>
                  <a:srgbClr val="000000"/>
                </a:solidFill>
                <a:latin typeface="Times New Roman" pitchFamily="18" charset="0"/>
              </a:rPr>
              <a:t>Atheist </a:t>
            </a:r>
            <a:r>
              <a:rPr lang="en-GB" altLang="en-US" sz="3600" dirty="0">
                <a:solidFill>
                  <a:srgbClr val="000000"/>
                </a:solidFill>
                <a:latin typeface="Times New Roman" pitchFamily="18" charset="0"/>
              </a:rPr>
              <a:t>(one who disbelieves in the existence of God) </a:t>
            </a:r>
          </a:p>
          <a:p>
            <a:r>
              <a:rPr lang="en-GB" altLang="en-US" sz="3600" dirty="0">
                <a:solidFill>
                  <a:srgbClr val="000000"/>
                </a:solidFill>
                <a:latin typeface="Times New Roman" pitchFamily="18" charset="0"/>
              </a:rPr>
              <a:t>The idolatry here is worship of intellect. </a:t>
            </a:r>
            <a:endParaRPr lang="en-GB" altLang="en-US" sz="3600" dirty="0"/>
          </a:p>
        </p:txBody>
      </p:sp>
      <p:sp>
        <p:nvSpPr>
          <p:cNvPr id="5" name="Rectangle 4"/>
          <p:cNvSpPr>
            <a:spLocks noChangeArrowheads="1"/>
          </p:cNvSpPr>
          <p:nvPr/>
        </p:nvSpPr>
        <p:spPr bwMode="auto">
          <a:xfrm>
            <a:off x="347663" y="4191000"/>
            <a:ext cx="10920412"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3600" b="1">
                <a:solidFill>
                  <a:srgbClr val="000000"/>
                </a:solidFill>
                <a:latin typeface="Times New Roman" pitchFamily="18" charset="0"/>
              </a:rPr>
              <a:t>Humanist </a:t>
            </a:r>
            <a:r>
              <a:rPr lang="en-GB" altLang="en-US" sz="3600">
                <a:solidFill>
                  <a:srgbClr val="000000"/>
                </a:solidFill>
                <a:latin typeface="Times New Roman" pitchFamily="18" charset="0"/>
              </a:rPr>
              <a:t>(a belief system based on the principle that people's spiritual and emotional needs can be satisfied without following God) </a:t>
            </a:r>
          </a:p>
          <a:p>
            <a:r>
              <a:rPr lang="en-GB" altLang="en-US" sz="3600">
                <a:solidFill>
                  <a:srgbClr val="000000"/>
                </a:solidFill>
                <a:latin typeface="Times New Roman" pitchFamily="18" charset="0"/>
              </a:rPr>
              <a:t>This is simply the replacement of God with man. </a:t>
            </a:r>
            <a:endParaRPr lang="en-GB"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1189038" y="169863"/>
            <a:ext cx="9621837" cy="3170237"/>
          </a:xfrm>
          <a:prstGeom prst="rect">
            <a:avLst/>
          </a:prstGeom>
          <a:solidFill>
            <a:schemeClr val="bg1"/>
          </a:solidFill>
        </p:spPr>
        <p:txBody>
          <a:bodyPr>
            <a:spAutoFit/>
          </a:bodyPr>
          <a:lstStyle/>
          <a:p>
            <a:pPr>
              <a:defRPr/>
            </a:pPr>
            <a:r>
              <a:rPr lang="en-GB" sz="4000" b="1" baseline="30000" dirty="0">
                <a:latin typeface="Times New Roman" panose="02020603050405020304" pitchFamily="18" charset="0"/>
                <a:cs typeface="Times New Roman" panose="02020603050405020304" pitchFamily="18" charset="0"/>
              </a:rPr>
              <a:t>17 </a:t>
            </a:r>
            <a:r>
              <a:rPr lang="en-GB" sz="4000" dirty="0">
                <a:latin typeface="Times New Roman" panose="02020603050405020304" pitchFamily="18" charset="0"/>
                <a:cs typeface="Times New Roman" panose="02020603050405020304" pitchFamily="18" charset="0"/>
              </a:rPr>
              <a:t>It is not the dead who praise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    those who go down to the place of silence;</a:t>
            </a:r>
            <a:br>
              <a:rPr lang="en-GB" sz="4000" dirty="0">
                <a:latin typeface="Times New Roman" panose="02020603050405020304" pitchFamily="18" charset="0"/>
                <a:cs typeface="Times New Roman" panose="02020603050405020304" pitchFamily="18" charset="0"/>
              </a:rPr>
            </a:br>
            <a:r>
              <a:rPr lang="en-GB" sz="4000" b="1" baseline="30000" dirty="0">
                <a:latin typeface="Times New Roman" panose="02020603050405020304" pitchFamily="18" charset="0"/>
                <a:cs typeface="Times New Roman" panose="02020603050405020304" pitchFamily="18" charset="0"/>
              </a:rPr>
              <a:t>18 </a:t>
            </a:r>
            <a:r>
              <a:rPr lang="en-GB" sz="4000" dirty="0">
                <a:latin typeface="Times New Roman" panose="02020603050405020304" pitchFamily="18" charset="0"/>
                <a:cs typeface="Times New Roman" panose="02020603050405020304" pitchFamily="18" charset="0"/>
              </a:rPr>
              <a:t>it is we who extol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    both now and forevermore.</a:t>
            </a:r>
          </a:p>
          <a:p>
            <a:pPr>
              <a:defRPr/>
            </a:pPr>
            <a:r>
              <a:rPr lang="en-GB" sz="4000" dirty="0">
                <a:latin typeface="Times New Roman" panose="02020603050405020304" pitchFamily="18" charset="0"/>
                <a:cs typeface="Times New Roman" panose="02020603050405020304" pitchFamily="18" charset="0"/>
              </a:rPr>
              <a:t>    Praise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p>
        </p:txBody>
      </p:sp>
      <p:sp>
        <p:nvSpPr>
          <p:cNvPr id="3" name="Rectangle 2"/>
          <p:cNvSpPr>
            <a:spLocks noChangeArrowheads="1"/>
          </p:cNvSpPr>
          <p:nvPr/>
        </p:nvSpPr>
        <p:spPr bwMode="auto">
          <a:xfrm>
            <a:off x="3341688" y="3554413"/>
            <a:ext cx="4595812"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rgbClr val="FFFF00"/>
                </a:solidFill>
                <a:latin typeface="Times New Roman" pitchFamily="18" charset="0"/>
                <a:cs typeface="Times New Roman" pitchFamily="18" charset="0"/>
              </a:rPr>
              <a:t>Where is God?</a:t>
            </a:r>
            <a:endParaRPr lang="en-GB" altLang="en-US" sz="5400">
              <a:solidFill>
                <a:srgbClr val="FFFF00"/>
              </a:solidFill>
              <a:latin typeface="Times New Roman" pitchFamily="18" charset="0"/>
              <a:cs typeface="Times New Roman" pitchFamily="18" charset="0"/>
            </a:endParaRPr>
          </a:p>
        </p:txBody>
      </p:sp>
      <p:sp>
        <p:nvSpPr>
          <p:cNvPr id="13316" name="Rectangle 1"/>
          <p:cNvSpPr>
            <a:spLocks noChangeArrowheads="1"/>
          </p:cNvSpPr>
          <p:nvPr/>
        </p:nvSpPr>
        <p:spPr bwMode="auto">
          <a:xfrm>
            <a:off x="2036763" y="5032375"/>
            <a:ext cx="8189912"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chemeClr val="bg1"/>
                </a:solidFill>
                <a:latin typeface="Times New Roman" pitchFamily="18" charset="0"/>
                <a:cs typeface="Times New Roman" pitchFamily="18" charset="0"/>
              </a:rPr>
              <a:t>Our God is in heaven;</a:t>
            </a:r>
            <a:br>
              <a:rPr lang="en-GB" altLang="en-US" sz="4400" b="1">
                <a:solidFill>
                  <a:schemeClr val="bg1"/>
                </a:solidFill>
                <a:latin typeface="Times New Roman" pitchFamily="18" charset="0"/>
                <a:cs typeface="Times New Roman" pitchFamily="18" charset="0"/>
              </a:rPr>
            </a:br>
            <a:r>
              <a:rPr lang="en-GB" altLang="en-US" sz="4400" b="1">
                <a:solidFill>
                  <a:schemeClr val="bg1"/>
                </a:solidFill>
                <a:latin typeface="Times New Roman" pitchFamily="18" charset="0"/>
                <a:cs typeface="Times New Roman" pitchFamily="18" charset="0"/>
              </a:rPr>
              <a:t>    He does whatever pleases him. </a:t>
            </a:r>
            <a:endParaRPr lang="en-GB" altLang="en-US" sz="44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3316"/>
                                        </p:tgtEl>
                                        <p:attrNameLst>
                                          <p:attrName>style.visibility</p:attrName>
                                        </p:attrNameLst>
                                      </p:cBhvr>
                                      <p:to>
                                        <p:strVal val="visible"/>
                                      </p:to>
                                    </p:set>
                                    <p:animEffect transition="in" filter="wipe(down)">
                                      <p:cBhvr>
                                        <p:cTn id="18"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P spid="1331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189038" y="746125"/>
            <a:ext cx="9621837" cy="5294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a:latin typeface="Times New Roman" pitchFamily="18" charset="0"/>
                <a:cs typeface="Times New Roman" pitchFamily="18" charset="0"/>
              </a:rPr>
              <a:t>Trust Him when dark doubts assail thee,</a:t>
            </a:r>
          </a:p>
          <a:p>
            <a:r>
              <a:rPr lang="en-GB" altLang="en-US" sz="4000">
                <a:latin typeface="Times New Roman" pitchFamily="18" charset="0"/>
                <a:cs typeface="Times New Roman" pitchFamily="18" charset="0"/>
              </a:rPr>
              <a:t>Trust Him when thy strength is small,</a:t>
            </a:r>
          </a:p>
          <a:p>
            <a:r>
              <a:rPr lang="en-GB" altLang="en-US" sz="4000">
                <a:latin typeface="Times New Roman" pitchFamily="18" charset="0"/>
                <a:cs typeface="Times New Roman" pitchFamily="18" charset="0"/>
              </a:rPr>
              <a:t>Trust Him when to simply trust Him</a:t>
            </a:r>
          </a:p>
          <a:p>
            <a:r>
              <a:rPr lang="en-GB" altLang="en-US" sz="4000">
                <a:latin typeface="Times New Roman" pitchFamily="18" charset="0"/>
                <a:cs typeface="Times New Roman" pitchFamily="18" charset="0"/>
              </a:rPr>
              <a:t>Seems the hardest thing of all.</a:t>
            </a:r>
          </a:p>
          <a:p>
            <a:r>
              <a:rPr lang="en-GB" altLang="en-US" sz="4000">
                <a:latin typeface="Times New Roman" pitchFamily="18" charset="0"/>
                <a:cs typeface="Times New Roman" pitchFamily="18" charset="0"/>
              </a:rPr>
              <a:t>Trust Him, He is ever faithful,</a:t>
            </a:r>
          </a:p>
          <a:p>
            <a:r>
              <a:rPr lang="en-GB" altLang="en-US" sz="4000">
                <a:latin typeface="Times New Roman" pitchFamily="18" charset="0"/>
                <a:cs typeface="Times New Roman" pitchFamily="18" charset="0"/>
              </a:rPr>
              <a:t>Trust Him, for His will is best,</a:t>
            </a:r>
          </a:p>
          <a:p>
            <a:r>
              <a:rPr lang="en-GB" altLang="en-US" sz="4000">
                <a:latin typeface="Times New Roman" pitchFamily="18" charset="0"/>
                <a:cs typeface="Times New Roman" pitchFamily="18" charset="0"/>
              </a:rPr>
              <a:t>Trust Him, for the heart of Jesus</a:t>
            </a:r>
          </a:p>
          <a:p>
            <a:r>
              <a:rPr lang="en-GB" altLang="en-US" sz="4000">
                <a:latin typeface="Times New Roman" pitchFamily="18" charset="0"/>
                <a:cs typeface="Times New Roman" pitchFamily="18" charset="0"/>
              </a:rPr>
              <a:t>Is the only place to rest.</a:t>
            </a:r>
          </a:p>
          <a:p>
            <a:r>
              <a:rPr lang="en-GB" altLang="en-US" b="1">
                <a:solidFill>
                  <a:srgbClr val="0000CC"/>
                </a:solidFill>
                <a:latin typeface="Times New Roman" pitchFamily="18" charset="0"/>
                <a:cs typeface="Times New Roman" pitchFamily="18" charset="0"/>
              </a:rPr>
              <a:t>Source Unknown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p:nvPr/>
        </p:nvSpPr>
        <p:spPr>
          <a:xfrm>
            <a:off x="984250" y="1355725"/>
            <a:ext cx="10480675" cy="4524375"/>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800" baseline="30000">
                <a:latin typeface="Times New Roman" pitchFamily="18" charset="0"/>
                <a:cs typeface="Times New Roman" pitchFamily="18" charset="0"/>
              </a:rPr>
              <a:t>9 </a:t>
            </a:r>
            <a:r>
              <a:rPr lang="en-GB" altLang="en-US" sz="4800">
                <a:latin typeface="Times New Roman" pitchFamily="18" charset="0"/>
                <a:cs typeface="Times New Roman" pitchFamily="18" charset="0"/>
              </a:rPr>
              <a:t>All you Israelites, trust in the LORD—</a:t>
            </a:r>
            <a:br>
              <a:rPr lang="en-GB" altLang="en-US" sz="4800">
                <a:latin typeface="Times New Roman" pitchFamily="18" charset="0"/>
                <a:cs typeface="Times New Roman" pitchFamily="18" charset="0"/>
              </a:rPr>
            </a:br>
            <a:r>
              <a:rPr lang="en-GB" altLang="en-US" sz="4800">
                <a:latin typeface="Times New Roman" pitchFamily="18" charset="0"/>
                <a:cs typeface="Times New Roman" pitchFamily="18" charset="0"/>
              </a:rPr>
              <a:t>    He is their help and shield.</a:t>
            </a:r>
            <a:br>
              <a:rPr lang="en-GB" altLang="en-US" sz="4800">
                <a:latin typeface="Times New Roman" pitchFamily="18" charset="0"/>
                <a:cs typeface="Times New Roman" pitchFamily="18" charset="0"/>
              </a:rPr>
            </a:br>
            <a:r>
              <a:rPr lang="en-GB" altLang="en-US" sz="4800" baseline="30000">
                <a:latin typeface="Times New Roman" pitchFamily="18" charset="0"/>
                <a:cs typeface="Times New Roman" pitchFamily="18" charset="0"/>
              </a:rPr>
              <a:t>10 </a:t>
            </a:r>
            <a:r>
              <a:rPr lang="en-GB" altLang="en-US" sz="4800">
                <a:latin typeface="Times New Roman" pitchFamily="18" charset="0"/>
                <a:cs typeface="Times New Roman" pitchFamily="18" charset="0"/>
              </a:rPr>
              <a:t>House of Aaron, trust in the LORD—</a:t>
            </a:r>
            <a:br>
              <a:rPr lang="en-GB" altLang="en-US" sz="4800">
                <a:latin typeface="Times New Roman" pitchFamily="18" charset="0"/>
                <a:cs typeface="Times New Roman" pitchFamily="18" charset="0"/>
              </a:rPr>
            </a:br>
            <a:r>
              <a:rPr lang="en-GB" altLang="en-US" sz="4800">
                <a:latin typeface="Times New Roman" pitchFamily="18" charset="0"/>
                <a:cs typeface="Times New Roman" pitchFamily="18" charset="0"/>
              </a:rPr>
              <a:t>    He is their help and shield.</a:t>
            </a:r>
            <a:br>
              <a:rPr lang="en-GB" altLang="en-US" sz="4800">
                <a:latin typeface="Times New Roman" pitchFamily="18" charset="0"/>
                <a:cs typeface="Times New Roman" pitchFamily="18" charset="0"/>
              </a:rPr>
            </a:br>
            <a:r>
              <a:rPr lang="en-GB" altLang="en-US" sz="4800" baseline="30000">
                <a:latin typeface="Times New Roman" pitchFamily="18" charset="0"/>
                <a:cs typeface="Times New Roman" pitchFamily="18" charset="0"/>
              </a:rPr>
              <a:t>11 </a:t>
            </a:r>
            <a:r>
              <a:rPr lang="en-GB" altLang="en-US" sz="4800">
                <a:latin typeface="Times New Roman" pitchFamily="18" charset="0"/>
                <a:cs typeface="Times New Roman" pitchFamily="18" charset="0"/>
              </a:rPr>
              <a:t>You who fear him, trust in the LORD—</a:t>
            </a:r>
            <a:br>
              <a:rPr lang="en-GB" altLang="en-US" sz="4800">
                <a:latin typeface="Times New Roman" pitchFamily="18" charset="0"/>
                <a:cs typeface="Times New Roman" pitchFamily="18" charset="0"/>
              </a:rPr>
            </a:br>
            <a:r>
              <a:rPr lang="en-GB" altLang="en-US" sz="4800">
                <a:latin typeface="Times New Roman" pitchFamily="18" charset="0"/>
                <a:cs typeface="Times New Roman" pitchFamily="18" charset="0"/>
              </a:rPr>
              <a:t>    He is their help and shield.</a:t>
            </a:r>
          </a:p>
        </p:txBody>
      </p:sp>
      <p:sp>
        <p:nvSpPr>
          <p:cNvPr id="4" name="Rectangle 3"/>
          <p:cNvSpPr/>
          <p:nvPr/>
        </p:nvSpPr>
        <p:spPr>
          <a:xfrm>
            <a:off x="3994150" y="300038"/>
            <a:ext cx="4545013" cy="647700"/>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115:9-11 (NIV)</a:t>
            </a:r>
            <a:endParaRPr lang="en-GB" altLang="en-US" sz="3600" b="1"/>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p:nvPr/>
        </p:nvSpPr>
        <p:spPr>
          <a:xfrm>
            <a:off x="858838" y="2003425"/>
            <a:ext cx="10479087" cy="4524375"/>
          </a:xfrm>
          <a:prstGeom prst="rect">
            <a:avLst/>
          </a:prstGeom>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800" b="1" baseline="30000">
                <a:solidFill>
                  <a:schemeClr val="bg1"/>
                </a:solidFill>
                <a:latin typeface="Times New Roman" pitchFamily="18" charset="0"/>
                <a:cs typeface="Times New Roman" pitchFamily="18" charset="0"/>
              </a:rPr>
              <a:t>9 </a:t>
            </a:r>
            <a:r>
              <a:rPr lang="en-GB" altLang="en-US" sz="4800">
                <a:solidFill>
                  <a:schemeClr val="bg1"/>
                </a:solidFill>
                <a:latin typeface="Times New Roman" pitchFamily="18" charset="0"/>
                <a:cs typeface="Times New Roman" pitchFamily="18" charset="0"/>
              </a:rPr>
              <a:t>All you Israelites, trust in the LORD—</a:t>
            </a:r>
            <a:br>
              <a:rPr lang="en-GB" altLang="en-US" sz="4800">
                <a:solidFill>
                  <a:schemeClr val="bg1"/>
                </a:solidFill>
                <a:latin typeface="Times New Roman" pitchFamily="18" charset="0"/>
                <a:cs typeface="Times New Roman" pitchFamily="18" charset="0"/>
              </a:rPr>
            </a:br>
            <a:r>
              <a:rPr lang="en-GB" altLang="en-US" sz="4800">
                <a:solidFill>
                  <a:srgbClr val="000000"/>
                </a:solidFill>
                <a:latin typeface="Times New Roman" pitchFamily="18" charset="0"/>
                <a:cs typeface="Times New Roman" pitchFamily="18" charset="0"/>
              </a:rPr>
              <a:t>    </a:t>
            </a:r>
            <a:r>
              <a:rPr lang="en-GB" altLang="en-US" sz="4800" b="1">
                <a:solidFill>
                  <a:srgbClr val="FFFF00"/>
                </a:solidFill>
                <a:latin typeface="Times New Roman" pitchFamily="18" charset="0"/>
                <a:cs typeface="Times New Roman" pitchFamily="18" charset="0"/>
              </a:rPr>
              <a:t>He is their help and shield.</a:t>
            </a:r>
            <a:br>
              <a:rPr lang="en-GB" altLang="en-US" sz="4800" b="1">
                <a:solidFill>
                  <a:srgbClr val="FFFF00"/>
                </a:solidFill>
                <a:latin typeface="Times New Roman" pitchFamily="18" charset="0"/>
                <a:cs typeface="Times New Roman" pitchFamily="18" charset="0"/>
              </a:rPr>
            </a:br>
            <a:r>
              <a:rPr lang="en-GB" altLang="en-US" sz="4800" b="1" baseline="30000">
                <a:solidFill>
                  <a:schemeClr val="bg1"/>
                </a:solidFill>
                <a:latin typeface="Times New Roman" pitchFamily="18" charset="0"/>
                <a:cs typeface="Times New Roman" pitchFamily="18" charset="0"/>
              </a:rPr>
              <a:t>10 </a:t>
            </a:r>
            <a:r>
              <a:rPr lang="en-GB" altLang="en-US" sz="4800">
                <a:solidFill>
                  <a:schemeClr val="bg1"/>
                </a:solidFill>
                <a:latin typeface="Times New Roman" pitchFamily="18" charset="0"/>
                <a:cs typeface="Times New Roman" pitchFamily="18" charset="0"/>
              </a:rPr>
              <a:t>House of Aaron, trust in the LORD—</a:t>
            </a:r>
            <a:br>
              <a:rPr lang="en-GB" altLang="en-US" sz="4800">
                <a:solidFill>
                  <a:schemeClr val="bg1"/>
                </a:solidFill>
                <a:latin typeface="Times New Roman" pitchFamily="18" charset="0"/>
                <a:cs typeface="Times New Roman" pitchFamily="18" charset="0"/>
              </a:rPr>
            </a:br>
            <a:r>
              <a:rPr lang="en-GB" altLang="en-US" sz="4800">
                <a:solidFill>
                  <a:schemeClr val="bg1"/>
                </a:solidFill>
                <a:latin typeface="Times New Roman" pitchFamily="18" charset="0"/>
                <a:cs typeface="Times New Roman" pitchFamily="18" charset="0"/>
              </a:rPr>
              <a:t>    </a:t>
            </a:r>
            <a:r>
              <a:rPr lang="en-GB" altLang="en-US" sz="4800" b="1">
                <a:solidFill>
                  <a:srgbClr val="FFFF00"/>
                </a:solidFill>
                <a:latin typeface="Times New Roman" pitchFamily="18" charset="0"/>
                <a:cs typeface="Times New Roman" pitchFamily="18" charset="0"/>
              </a:rPr>
              <a:t>He is their help and shield.</a:t>
            </a:r>
            <a:br>
              <a:rPr lang="en-GB" altLang="en-US" sz="4800" b="1">
                <a:solidFill>
                  <a:srgbClr val="FFFF00"/>
                </a:solidFill>
                <a:latin typeface="Times New Roman" pitchFamily="18" charset="0"/>
                <a:cs typeface="Times New Roman" pitchFamily="18" charset="0"/>
              </a:rPr>
            </a:br>
            <a:r>
              <a:rPr lang="en-GB" altLang="en-US" sz="4800" b="1" baseline="30000">
                <a:solidFill>
                  <a:schemeClr val="bg1"/>
                </a:solidFill>
                <a:latin typeface="Times New Roman" pitchFamily="18" charset="0"/>
                <a:cs typeface="Times New Roman" pitchFamily="18" charset="0"/>
              </a:rPr>
              <a:t>11 </a:t>
            </a:r>
            <a:r>
              <a:rPr lang="en-GB" altLang="en-US" sz="4800">
                <a:solidFill>
                  <a:schemeClr val="bg1"/>
                </a:solidFill>
                <a:latin typeface="Times New Roman" pitchFamily="18" charset="0"/>
                <a:cs typeface="Times New Roman" pitchFamily="18" charset="0"/>
              </a:rPr>
              <a:t>You who fear him, trust in the LORD—</a:t>
            </a:r>
            <a:br>
              <a:rPr lang="en-GB" altLang="en-US" sz="4800">
                <a:solidFill>
                  <a:schemeClr val="bg1"/>
                </a:solidFill>
                <a:latin typeface="Times New Roman" pitchFamily="18" charset="0"/>
                <a:cs typeface="Times New Roman" pitchFamily="18" charset="0"/>
              </a:rPr>
            </a:br>
            <a:r>
              <a:rPr lang="en-GB" altLang="en-US" sz="4800">
                <a:solidFill>
                  <a:srgbClr val="000000"/>
                </a:solidFill>
                <a:latin typeface="Times New Roman" pitchFamily="18" charset="0"/>
                <a:cs typeface="Times New Roman" pitchFamily="18" charset="0"/>
              </a:rPr>
              <a:t>    </a:t>
            </a:r>
            <a:r>
              <a:rPr lang="en-GB" altLang="en-US" sz="4800" b="1">
                <a:solidFill>
                  <a:srgbClr val="FFFF00"/>
                </a:solidFill>
                <a:latin typeface="Times New Roman" pitchFamily="18" charset="0"/>
                <a:cs typeface="Times New Roman" pitchFamily="18" charset="0"/>
              </a:rPr>
              <a:t>He is their help and shield.</a:t>
            </a:r>
          </a:p>
        </p:txBody>
      </p:sp>
      <p:sp>
        <p:nvSpPr>
          <p:cNvPr id="5" name="Rectangle 4"/>
          <p:cNvSpPr>
            <a:spLocks noChangeArrowheads="1"/>
          </p:cNvSpPr>
          <p:nvPr/>
        </p:nvSpPr>
        <p:spPr bwMode="auto">
          <a:xfrm>
            <a:off x="1785938" y="471488"/>
            <a:ext cx="7956550" cy="830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latin typeface="Times New Roman" pitchFamily="18" charset="0"/>
                <a:cs typeface="Times New Roman" pitchFamily="18" charset="0"/>
              </a:rPr>
              <a:t>There is a call to have FAITH</a:t>
            </a:r>
            <a:endParaRPr lang="en-GB" altLang="en-US" sz="48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2530" name="Rectangle 1"/>
          <p:cNvSpPr>
            <a:spLocks noChangeArrowheads="1"/>
          </p:cNvSpPr>
          <p:nvPr/>
        </p:nvSpPr>
        <p:spPr bwMode="auto">
          <a:xfrm>
            <a:off x="2130425" y="368300"/>
            <a:ext cx="69246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#11:</a:t>
            </a:r>
          </a:p>
        </p:txBody>
      </p:sp>
      <p:sp>
        <p:nvSpPr>
          <p:cNvPr id="22531" name="Rectangle 2"/>
          <p:cNvSpPr>
            <a:spLocks noChangeArrowheads="1"/>
          </p:cNvSpPr>
          <p:nvPr/>
        </p:nvSpPr>
        <p:spPr bwMode="auto">
          <a:xfrm>
            <a:off x="3589338" y="1649413"/>
            <a:ext cx="48006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A call to faith </a:t>
            </a:r>
          </a:p>
        </p:txBody>
      </p:sp>
      <p:sp>
        <p:nvSpPr>
          <p:cNvPr id="8" name="Rectangle 7"/>
          <p:cNvSpPr/>
          <p:nvPr/>
        </p:nvSpPr>
        <p:spPr>
          <a:xfrm>
            <a:off x="4737100" y="4000500"/>
            <a:ext cx="2230438"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115</a:t>
            </a:r>
            <a:endParaRPr lang="en-GB" altLang="en-US" sz="36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73063" y="1143000"/>
            <a:ext cx="4327525" cy="92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Arial" charset="0"/>
              <a:buNone/>
            </a:pPr>
            <a:r>
              <a:rPr lang="en-GB" altLang="en-US" sz="5400" b="1">
                <a:latin typeface="Times New Roman" pitchFamily="18" charset="0"/>
                <a:cs typeface="Times New Roman" pitchFamily="18" charset="0"/>
              </a:rPr>
              <a:t>Let’s Pray…</a:t>
            </a:r>
            <a:endParaRPr lang="en-GB" altLang="en-US" sz="5400" b="1" i="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4560888" y="144463"/>
            <a:ext cx="2894012" cy="830262"/>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4800" b="1">
                <a:latin typeface="Times New Roman" pitchFamily="18" charset="0"/>
                <a:cs typeface="Times New Roman" pitchFamily="18" charset="0"/>
              </a:rPr>
              <a:t>Psalm 115</a:t>
            </a:r>
            <a:endParaRPr lang="en-GB" altLang="en-US" sz="4800" b="1"/>
          </a:p>
        </p:txBody>
      </p:sp>
      <p:sp>
        <p:nvSpPr>
          <p:cNvPr id="7" name="Rectangle 2"/>
          <p:cNvSpPr>
            <a:spLocks noChangeArrowheads="1"/>
          </p:cNvSpPr>
          <p:nvPr/>
        </p:nvSpPr>
        <p:spPr bwMode="auto">
          <a:xfrm>
            <a:off x="4029075" y="1098550"/>
            <a:ext cx="39211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chemeClr val="bg1"/>
                </a:solidFill>
                <a:latin typeface="Times New Roman" pitchFamily="18" charset="0"/>
                <a:cs typeface="Times New Roman" pitchFamily="18" charset="0"/>
              </a:rPr>
              <a:t>Where is God? </a:t>
            </a:r>
          </a:p>
        </p:txBody>
      </p:sp>
      <p:sp>
        <p:nvSpPr>
          <p:cNvPr id="2" name="Rectangle 1"/>
          <p:cNvSpPr/>
          <p:nvPr/>
        </p:nvSpPr>
        <p:spPr>
          <a:xfrm>
            <a:off x="1090613" y="1990725"/>
            <a:ext cx="8723312" cy="1939925"/>
          </a:xfrm>
          <a:prstGeom prst="rect">
            <a:avLst/>
          </a:prstGeom>
          <a:solidFill>
            <a:schemeClr val="bg1"/>
          </a:solidFill>
        </p:spPr>
        <p:txBody>
          <a:bodyPr>
            <a:spAutoFit/>
          </a:bodyPr>
          <a:lstStyle/>
          <a:p>
            <a:pPr>
              <a:spcBef>
                <a:spcPts val="0"/>
              </a:spcBef>
              <a:spcAft>
                <a:spcPts val="0"/>
              </a:spcAft>
              <a:defRPr/>
            </a:pPr>
            <a:r>
              <a:rPr lang="en-GB" sz="4000" b="1" baseline="30000" dirty="0">
                <a:latin typeface="Times New Roman" panose="02020603050405020304" pitchFamily="18" charset="0"/>
                <a:ea typeface="Times New Roman" panose="02020603050405020304" pitchFamily="18" charset="0"/>
              </a:rPr>
              <a:t>1 </a:t>
            </a:r>
            <a:r>
              <a:rPr lang="en-GB" sz="4000" dirty="0">
                <a:latin typeface="Times New Roman" panose="02020603050405020304" pitchFamily="18" charset="0"/>
                <a:ea typeface="Times New Roman" panose="02020603050405020304" pitchFamily="18" charset="0"/>
              </a:rPr>
              <a:t>Not to us, </a:t>
            </a:r>
            <a:r>
              <a:rPr lang="en-GB" sz="4000" cap="small" dirty="0">
                <a:latin typeface="Times New Roman" panose="02020603050405020304" pitchFamily="18" charset="0"/>
                <a:ea typeface="Times New Roman" panose="02020603050405020304" pitchFamily="18" charset="0"/>
              </a:rPr>
              <a:t>Lord</a:t>
            </a:r>
            <a:r>
              <a:rPr lang="en-GB" sz="4000" dirty="0">
                <a:latin typeface="Times New Roman" panose="02020603050405020304" pitchFamily="18" charset="0"/>
                <a:ea typeface="Times New Roman" panose="02020603050405020304" pitchFamily="18" charset="0"/>
              </a:rPr>
              <a:t>, not to us</a:t>
            </a:r>
            <a:br>
              <a:rPr lang="en-GB" sz="4000" dirty="0">
                <a:latin typeface="Times New Roman" panose="02020603050405020304" pitchFamily="18" charset="0"/>
                <a:ea typeface="Times New Roman" panose="02020603050405020304" pitchFamily="18" charset="0"/>
              </a:rPr>
            </a:br>
            <a:r>
              <a:rPr lang="en-GB" sz="4000" dirty="0">
                <a:latin typeface="Times New Roman" panose="02020603050405020304" pitchFamily="18" charset="0"/>
                <a:ea typeface="Times New Roman" panose="02020603050405020304" pitchFamily="18" charset="0"/>
              </a:rPr>
              <a:t>    but to your name be the glory,</a:t>
            </a:r>
            <a:br>
              <a:rPr lang="en-GB" sz="4000" dirty="0">
                <a:latin typeface="Times New Roman" panose="02020603050405020304" pitchFamily="18" charset="0"/>
                <a:ea typeface="Times New Roman" panose="02020603050405020304" pitchFamily="18" charset="0"/>
              </a:rPr>
            </a:br>
            <a:r>
              <a:rPr lang="en-GB" sz="4000" dirty="0">
                <a:latin typeface="Times New Roman" panose="02020603050405020304" pitchFamily="18" charset="0"/>
                <a:ea typeface="Times New Roman" panose="02020603050405020304" pitchFamily="18" charset="0"/>
              </a:rPr>
              <a:t>    because of your love and faithfulness.</a:t>
            </a:r>
          </a:p>
        </p:txBody>
      </p:sp>
      <p:sp>
        <p:nvSpPr>
          <p:cNvPr id="4" name="Rectangle 3"/>
          <p:cNvSpPr>
            <a:spLocks noChangeArrowheads="1"/>
          </p:cNvSpPr>
          <p:nvPr/>
        </p:nvSpPr>
        <p:spPr bwMode="auto">
          <a:xfrm>
            <a:off x="1090613" y="4613275"/>
            <a:ext cx="6096000" cy="13223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latin typeface="Times New Roman" pitchFamily="18" charset="0"/>
                <a:cs typeface="Times New Roman" pitchFamily="18" charset="0"/>
              </a:rPr>
              <a:t>2 </a:t>
            </a:r>
            <a:r>
              <a:rPr lang="en-GB" altLang="en-US" sz="4000">
                <a:latin typeface="Times New Roman" pitchFamily="18" charset="0"/>
                <a:cs typeface="Times New Roman" pitchFamily="18" charset="0"/>
              </a:rPr>
              <a:t>Why do the nations say,</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“Where is their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7" grpId="0"/>
      <p:bldP spid="2"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217738" y="306388"/>
            <a:ext cx="7812087"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3 </a:t>
            </a:r>
            <a:r>
              <a:rPr lang="en-GB" altLang="en-US" sz="4000" b="1">
                <a:solidFill>
                  <a:srgbClr val="FF0000"/>
                </a:solidFill>
                <a:latin typeface="Times New Roman" pitchFamily="18" charset="0"/>
                <a:cs typeface="Times New Roman" pitchFamily="18" charset="0"/>
              </a:rPr>
              <a:t>Our God </a:t>
            </a:r>
            <a:r>
              <a:rPr lang="en-GB" altLang="en-US" sz="4000">
                <a:solidFill>
                  <a:srgbClr val="000000"/>
                </a:solidFill>
                <a:latin typeface="Times New Roman" pitchFamily="18" charset="0"/>
                <a:cs typeface="Times New Roman" pitchFamily="18" charset="0"/>
              </a:rPr>
              <a:t>is in heaven;</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he does whatever pleases him.</a:t>
            </a:r>
            <a:endParaRPr lang="en-GB" altLang="en-US" sz="4000">
              <a:latin typeface="Times New Roman" pitchFamily="18" charset="0"/>
              <a:cs typeface="Times New Roman" pitchFamily="18" charset="0"/>
            </a:endParaRPr>
          </a:p>
        </p:txBody>
      </p:sp>
      <p:sp>
        <p:nvSpPr>
          <p:cNvPr id="6" name="Rectangle 5"/>
          <p:cNvSpPr>
            <a:spLocks noChangeArrowheads="1"/>
          </p:cNvSpPr>
          <p:nvPr/>
        </p:nvSpPr>
        <p:spPr bwMode="auto">
          <a:xfrm>
            <a:off x="2217738" y="2416175"/>
            <a:ext cx="7812087"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4 </a:t>
            </a:r>
            <a:r>
              <a:rPr lang="en-GB" altLang="en-US" sz="4000">
                <a:solidFill>
                  <a:srgbClr val="000000"/>
                </a:solidFill>
                <a:latin typeface="Times New Roman" pitchFamily="18" charset="0"/>
                <a:cs typeface="Times New Roman" pitchFamily="18" charset="0"/>
              </a:rPr>
              <a:t>But </a:t>
            </a:r>
            <a:r>
              <a:rPr lang="en-GB" altLang="en-US" sz="4000" b="1">
                <a:solidFill>
                  <a:srgbClr val="0000CC"/>
                </a:solidFill>
                <a:latin typeface="Times New Roman" pitchFamily="18" charset="0"/>
                <a:cs typeface="Times New Roman" pitchFamily="18" charset="0"/>
              </a:rPr>
              <a:t>their idols </a:t>
            </a:r>
            <a:r>
              <a:rPr lang="en-GB" altLang="en-US" sz="4000">
                <a:solidFill>
                  <a:srgbClr val="000000"/>
                </a:solidFill>
                <a:latin typeface="Times New Roman" pitchFamily="18" charset="0"/>
                <a:cs typeface="Times New Roman" pitchFamily="18" charset="0"/>
              </a:rPr>
              <a:t>are silver and gold,</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made by human hands.</a:t>
            </a:r>
            <a:endParaRPr lang="en-GB" altLang="en-US" sz="4000">
              <a:latin typeface="Times New Roman" pitchFamily="18" charset="0"/>
              <a:cs typeface="Times New Roman" pitchFamily="18" charset="0"/>
            </a:endParaRPr>
          </a:p>
        </p:txBody>
      </p:sp>
      <p:sp>
        <p:nvSpPr>
          <p:cNvPr id="7" name="Rectangle 6"/>
          <p:cNvSpPr>
            <a:spLocks noChangeArrowheads="1"/>
          </p:cNvSpPr>
          <p:nvPr/>
        </p:nvSpPr>
        <p:spPr bwMode="auto">
          <a:xfrm>
            <a:off x="2217738" y="4551363"/>
            <a:ext cx="8037512"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5 </a:t>
            </a:r>
            <a:r>
              <a:rPr lang="en-GB" altLang="en-US" sz="4000">
                <a:solidFill>
                  <a:srgbClr val="000000"/>
                </a:solidFill>
                <a:latin typeface="Times New Roman" pitchFamily="18" charset="0"/>
                <a:cs typeface="Times New Roman" pitchFamily="18" charset="0"/>
              </a:rPr>
              <a:t>They have mouths, but cannot speak,</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eyes, but cannot see.</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968750" y="109538"/>
            <a:ext cx="36655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What about us?</a:t>
            </a:r>
            <a:endParaRPr lang="en-GB" altLang="en-US" sz="4000">
              <a:solidFill>
                <a:srgbClr val="FFFF00"/>
              </a:solidFill>
              <a:latin typeface="Times New Roman" pitchFamily="18" charset="0"/>
              <a:cs typeface="Times New Roman"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0988" y="1584325"/>
            <a:ext cx="4398962" cy="219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05613" y="1101725"/>
            <a:ext cx="4714875"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01800" y="4068763"/>
            <a:ext cx="3959225" cy="2573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1"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arn(inVertical)">
                                      <p:cBhvr>
                                        <p:cTn id="11" dur="500"/>
                                        <p:tgtEl>
                                          <p:spTgt spid="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6" presetClass="entr" presetSubtype="21"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arn(inVertical)">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p:cNvSpPr>
            <a:spLocks noChangeArrowheads="1"/>
          </p:cNvSpPr>
          <p:nvPr/>
        </p:nvSpPr>
        <p:spPr bwMode="auto">
          <a:xfrm>
            <a:off x="271463" y="973138"/>
            <a:ext cx="11549062" cy="2862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baseline="30000"/>
              <a:t> </a:t>
            </a:r>
            <a:r>
              <a:rPr lang="en-GB" altLang="en-US" sz="3600">
                <a:latin typeface="Times New Roman" pitchFamily="18" charset="0"/>
                <a:cs typeface="Times New Roman" pitchFamily="18" charset="0"/>
              </a:rPr>
              <a:t>The person without the Spirit does not accept the things that come from the Spirit of God but considers them foolishness, and cannot understand them because they are discerned only through the Spirit.</a:t>
            </a:r>
          </a:p>
          <a:p>
            <a:pPr algn="just" eaLnBrk="1" hangingPunct="1">
              <a:lnSpc>
                <a:spcPct val="100000"/>
              </a:lnSpc>
              <a:spcBef>
                <a:spcPct val="0"/>
              </a:spcBef>
              <a:buFontTx/>
              <a:buNone/>
            </a:pPr>
            <a:r>
              <a:rPr lang="en-GB" altLang="en-US" sz="3600" b="1" i="1">
                <a:solidFill>
                  <a:srgbClr val="000099"/>
                </a:solidFill>
                <a:latin typeface="Times New Roman" pitchFamily="18" charset="0"/>
                <a:cs typeface="Times New Roman" pitchFamily="18" charset="0"/>
              </a:rPr>
              <a:t>1 Corinthians 2:14</a:t>
            </a:r>
            <a:endParaRPr lang="en-GB" altLang="en-US" b="1" i="1">
              <a:solidFill>
                <a:srgbClr val="000099"/>
              </a:solidFill>
              <a:latin typeface="Times New Roman" pitchFamily="18" charset="0"/>
              <a:cs typeface="Times New Roman" pitchFamily="18" charset="0"/>
            </a:endParaRPr>
          </a:p>
        </p:txBody>
      </p:sp>
      <p:sp>
        <p:nvSpPr>
          <p:cNvPr id="2" name="Rectangle 1"/>
          <p:cNvSpPr>
            <a:spLocks noChangeArrowheads="1"/>
          </p:cNvSpPr>
          <p:nvPr/>
        </p:nvSpPr>
        <p:spPr bwMode="auto">
          <a:xfrm>
            <a:off x="3181350" y="122238"/>
            <a:ext cx="5140325"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“Where is their God?”</a:t>
            </a:r>
            <a:endParaRPr lang="en-GB" altLang="en-US" sz="4000" b="1">
              <a:solidFill>
                <a:schemeClr val="bg1"/>
              </a:solidFill>
            </a:endParaRPr>
          </a:p>
        </p:txBody>
      </p:sp>
      <p:sp>
        <p:nvSpPr>
          <p:cNvPr id="4" name="Rectangle 3"/>
          <p:cNvSpPr>
            <a:spLocks noChangeArrowheads="1"/>
          </p:cNvSpPr>
          <p:nvPr/>
        </p:nvSpPr>
        <p:spPr bwMode="auto">
          <a:xfrm>
            <a:off x="2235200" y="4467225"/>
            <a:ext cx="79565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Times New Roman" pitchFamily="18" charset="0"/>
                <a:cs typeface="Times New Roman" pitchFamily="18" charset="0"/>
              </a:rPr>
              <a:t>There is a call to have FAITH</a:t>
            </a:r>
            <a:endParaRPr lang="en-GB" altLang="en-US" sz="48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down)">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p:nvPr/>
        </p:nvSpPr>
        <p:spPr>
          <a:xfrm>
            <a:off x="984250" y="1355725"/>
            <a:ext cx="10480675" cy="4524375"/>
          </a:xfrm>
          <a:prstGeom prst="rect">
            <a:avLst/>
          </a:prstGeom>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800" b="1" baseline="30000">
                <a:solidFill>
                  <a:schemeClr val="bg1"/>
                </a:solidFill>
                <a:latin typeface="Times New Roman" pitchFamily="18" charset="0"/>
                <a:cs typeface="Times New Roman" pitchFamily="18" charset="0"/>
              </a:rPr>
              <a:t>9 </a:t>
            </a:r>
            <a:r>
              <a:rPr lang="en-GB" altLang="en-US" sz="4800">
                <a:solidFill>
                  <a:schemeClr val="bg1"/>
                </a:solidFill>
                <a:latin typeface="Times New Roman" pitchFamily="18" charset="0"/>
                <a:cs typeface="Times New Roman" pitchFamily="18" charset="0"/>
              </a:rPr>
              <a:t>All you Israelites, trust in the LORD—</a:t>
            </a:r>
            <a:br>
              <a:rPr lang="en-GB" altLang="en-US" sz="4800">
                <a:solidFill>
                  <a:schemeClr val="bg1"/>
                </a:solidFill>
                <a:latin typeface="Times New Roman" pitchFamily="18" charset="0"/>
                <a:cs typeface="Times New Roman" pitchFamily="18" charset="0"/>
              </a:rPr>
            </a:br>
            <a:r>
              <a:rPr lang="en-GB" altLang="en-US" sz="4800">
                <a:solidFill>
                  <a:srgbClr val="000000"/>
                </a:solidFill>
                <a:latin typeface="Times New Roman" pitchFamily="18" charset="0"/>
                <a:cs typeface="Times New Roman" pitchFamily="18" charset="0"/>
              </a:rPr>
              <a:t>    </a:t>
            </a:r>
            <a:r>
              <a:rPr lang="en-GB" altLang="en-US" sz="4800" b="1">
                <a:solidFill>
                  <a:srgbClr val="FFFF00"/>
                </a:solidFill>
                <a:latin typeface="Times New Roman" pitchFamily="18" charset="0"/>
                <a:cs typeface="Times New Roman" pitchFamily="18" charset="0"/>
              </a:rPr>
              <a:t>He is their help and shield.</a:t>
            </a:r>
            <a:br>
              <a:rPr lang="en-GB" altLang="en-US" sz="4800" b="1">
                <a:solidFill>
                  <a:srgbClr val="FFFF00"/>
                </a:solidFill>
                <a:latin typeface="Times New Roman" pitchFamily="18" charset="0"/>
                <a:cs typeface="Times New Roman" pitchFamily="18" charset="0"/>
              </a:rPr>
            </a:br>
            <a:r>
              <a:rPr lang="en-GB" altLang="en-US" sz="4800" b="1" baseline="30000">
                <a:solidFill>
                  <a:schemeClr val="bg1"/>
                </a:solidFill>
                <a:latin typeface="Times New Roman" pitchFamily="18" charset="0"/>
                <a:cs typeface="Times New Roman" pitchFamily="18" charset="0"/>
              </a:rPr>
              <a:t>10 </a:t>
            </a:r>
            <a:r>
              <a:rPr lang="en-GB" altLang="en-US" sz="4800">
                <a:solidFill>
                  <a:schemeClr val="bg1"/>
                </a:solidFill>
                <a:latin typeface="Times New Roman" pitchFamily="18" charset="0"/>
                <a:cs typeface="Times New Roman" pitchFamily="18" charset="0"/>
              </a:rPr>
              <a:t>House of Aaron, trust in the LORD—</a:t>
            </a:r>
            <a:br>
              <a:rPr lang="en-GB" altLang="en-US" sz="4800">
                <a:solidFill>
                  <a:schemeClr val="bg1"/>
                </a:solidFill>
                <a:latin typeface="Times New Roman" pitchFamily="18" charset="0"/>
                <a:cs typeface="Times New Roman" pitchFamily="18" charset="0"/>
              </a:rPr>
            </a:br>
            <a:r>
              <a:rPr lang="en-GB" altLang="en-US" sz="4800">
                <a:solidFill>
                  <a:schemeClr val="bg1"/>
                </a:solidFill>
                <a:latin typeface="Times New Roman" pitchFamily="18" charset="0"/>
                <a:cs typeface="Times New Roman" pitchFamily="18" charset="0"/>
              </a:rPr>
              <a:t>    </a:t>
            </a:r>
            <a:r>
              <a:rPr lang="en-GB" altLang="en-US" sz="4800" b="1">
                <a:solidFill>
                  <a:srgbClr val="FFFF00"/>
                </a:solidFill>
                <a:latin typeface="Times New Roman" pitchFamily="18" charset="0"/>
                <a:cs typeface="Times New Roman" pitchFamily="18" charset="0"/>
              </a:rPr>
              <a:t>He is their help and shield.</a:t>
            </a:r>
            <a:br>
              <a:rPr lang="en-GB" altLang="en-US" sz="4800" b="1">
                <a:solidFill>
                  <a:srgbClr val="FFFF00"/>
                </a:solidFill>
                <a:latin typeface="Times New Roman" pitchFamily="18" charset="0"/>
                <a:cs typeface="Times New Roman" pitchFamily="18" charset="0"/>
              </a:rPr>
            </a:br>
            <a:r>
              <a:rPr lang="en-GB" altLang="en-US" sz="4800" b="1" baseline="30000">
                <a:solidFill>
                  <a:schemeClr val="bg1"/>
                </a:solidFill>
                <a:latin typeface="Times New Roman" pitchFamily="18" charset="0"/>
                <a:cs typeface="Times New Roman" pitchFamily="18" charset="0"/>
              </a:rPr>
              <a:t>11 </a:t>
            </a:r>
            <a:r>
              <a:rPr lang="en-GB" altLang="en-US" sz="4800">
                <a:solidFill>
                  <a:schemeClr val="bg1"/>
                </a:solidFill>
                <a:latin typeface="Times New Roman" pitchFamily="18" charset="0"/>
                <a:cs typeface="Times New Roman" pitchFamily="18" charset="0"/>
              </a:rPr>
              <a:t>You who fear him, trust in the LORD—</a:t>
            </a:r>
            <a:br>
              <a:rPr lang="en-GB" altLang="en-US" sz="4800">
                <a:solidFill>
                  <a:schemeClr val="bg1"/>
                </a:solidFill>
                <a:latin typeface="Times New Roman" pitchFamily="18" charset="0"/>
                <a:cs typeface="Times New Roman" pitchFamily="18" charset="0"/>
              </a:rPr>
            </a:br>
            <a:r>
              <a:rPr lang="en-GB" altLang="en-US" sz="4800">
                <a:solidFill>
                  <a:srgbClr val="000000"/>
                </a:solidFill>
                <a:latin typeface="Times New Roman" pitchFamily="18" charset="0"/>
                <a:cs typeface="Times New Roman" pitchFamily="18" charset="0"/>
              </a:rPr>
              <a:t>    </a:t>
            </a:r>
            <a:r>
              <a:rPr lang="en-GB" altLang="en-US" sz="4800" b="1">
                <a:solidFill>
                  <a:srgbClr val="FFFF00"/>
                </a:solidFill>
                <a:latin typeface="Times New Roman" pitchFamily="18" charset="0"/>
                <a:cs typeface="Times New Roman" pitchFamily="18" charset="0"/>
              </a:rPr>
              <a:t>He is their help and shield.</a:t>
            </a:r>
          </a:p>
        </p:txBody>
      </p:sp>
      <p:sp>
        <p:nvSpPr>
          <p:cNvPr id="4" name="Rectangle 3"/>
          <p:cNvSpPr/>
          <p:nvPr/>
        </p:nvSpPr>
        <p:spPr>
          <a:xfrm>
            <a:off x="3994150" y="300038"/>
            <a:ext cx="4545013" cy="647700"/>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115:9-11 (NIV)</a:t>
            </a:r>
            <a:endParaRPr lang="en-GB" altLang="en-US" sz="3600" b="1"/>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0242" name="Rectangle 1"/>
          <p:cNvSpPr>
            <a:spLocks noChangeArrowheads="1"/>
          </p:cNvSpPr>
          <p:nvPr/>
        </p:nvSpPr>
        <p:spPr bwMode="auto">
          <a:xfrm>
            <a:off x="984250" y="1847850"/>
            <a:ext cx="10480675"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14400" indent="-914400">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buFontTx/>
              <a:buAutoNum type="arabicParenR"/>
            </a:pPr>
            <a:r>
              <a:rPr lang="en-GB" altLang="en-US" sz="5400" b="1" dirty="0">
                <a:solidFill>
                  <a:schemeClr val="bg1"/>
                </a:solidFill>
                <a:latin typeface="Times New Roman" pitchFamily="18" charset="0"/>
                <a:cs typeface="Times New Roman" pitchFamily="18" charset="0"/>
              </a:rPr>
              <a:t>Israel.</a:t>
            </a:r>
          </a:p>
          <a:p>
            <a:pPr>
              <a:buFontTx/>
              <a:buAutoNum type="arabicParenR"/>
            </a:pPr>
            <a:r>
              <a:rPr lang="en-GB" altLang="en-US" sz="5400" b="1" dirty="0">
                <a:solidFill>
                  <a:schemeClr val="bg1"/>
                </a:solidFill>
                <a:latin typeface="Times New Roman" pitchFamily="18" charset="0"/>
                <a:cs typeface="Times New Roman" pitchFamily="18" charset="0"/>
              </a:rPr>
              <a:t>The house of </a:t>
            </a:r>
            <a:r>
              <a:rPr lang="en-GB" altLang="en-US" sz="5400" b="1" dirty="0" smtClean="0">
                <a:solidFill>
                  <a:schemeClr val="bg1"/>
                </a:solidFill>
                <a:latin typeface="Times New Roman" pitchFamily="18" charset="0"/>
                <a:cs typeface="Times New Roman" pitchFamily="18" charset="0"/>
              </a:rPr>
              <a:t>Aaron.</a:t>
            </a:r>
            <a:endParaRPr lang="en-GB" altLang="en-US" sz="5400" b="1" dirty="0">
              <a:solidFill>
                <a:schemeClr val="bg1"/>
              </a:solidFill>
              <a:latin typeface="Times New Roman" pitchFamily="18" charset="0"/>
              <a:cs typeface="Times New Roman" pitchFamily="18" charset="0"/>
            </a:endParaRPr>
          </a:p>
          <a:p>
            <a:pPr>
              <a:buFontTx/>
              <a:buAutoNum type="arabicParenR"/>
            </a:pPr>
            <a:r>
              <a:rPr lang="en-GB" altLang="en-US" sz="5400" b="1" dirty="0">
                <a:solidFill>
                  <a:schemeClr val="bg1"/>
                </a:solidFill>
                <a:latin typeface="Times New Roman" pitchFamily="18" charset="0"/>
                <a:cs typeface="Times New Roman" pitchFamily="18" charset="0"/>
              </a:rPr>
              <a:t>Those who fear the Lord.</a:t>
            </a:r>
            <a:endParaRPr lang="en-GB" altLang="en-US" sz="5400" b="1" dirty="0">
              <a:solidFill>
                <a:srgbClr val="FFFF00"/>
              </a:solidFill>
              <a:latin typeface="Times New Roman" pitchFamily="18" charset="0"/>
              <a:cs typeface="Times New Roman" pitchFamily="18" charset="0"/>
            </a:endParaRPr>
          </a:p>
        </p:txBody>
      </p:sp>
      <p:sp>
        <p:nvSpPr>
          <p:cNvPr id="4" name="Rectangle 3"/>
          <p:cNvSpPr/>
          <p:nvPr/>
        </p:nvSpPr>
        <p:spPr>
          <a:xfrm>
            <a:off x="3009900" y="273050"/>
            <a:ext cx="6129338"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There are three designations:</a:t>
            </a:r>
            <a:endParaRPr lang="en-GB" altLang="en-US" sz="3600" b="1"/>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1973</TotalTime>
  <Words>389</Words>
  <Application>Microsoft Office PowerPoint</Application>
  <PresentationFormat>Custom</PresentationFormat>
  <Paragraphs>68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168</cp:revision>
  <dcterms:created xsi:type="dcterms:W3CDTF">2014-04-17T11:47:44Z</dcterms:created>
  <dcterms:modified xsi:type="dcterms:W3CDTF">2018-10-03T14:02:04Z</dcterms:modified>
</cp:coreProperties>
</file>